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76" r:id="rId7"/>
    <p:sldId id="262" r:id="rId8"/>
    <p:sldId id="277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8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FBB57-20A5-4943-B6A6-A9E469F74773}" v="605" dt="2021-05-22T12:56:52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1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우성" userId="bd72ff9a-29da-4933-abc0-88a847036ce7" providerId="ADAL" clId="{C71FBB57-20A5-4943-B6A6-A9E469F74773}"/>
    <pc:docChg chg="undo custSel addSld delSld modSld sldOrd">
      <pc:chgData name="박우성" userId="bd72ff9a-29da-4933-abc0-88a847036ce7" providerId="ADAL" clId="{C71FBB57-20A5-4943-B6A6-A9E469F74773}" dt="2021-05-22T12:56:52.324" v="5913"/>
      <pc:docMkLst>
        <pc:docMk/>
      </pc:docMkLst>
      <pc:sldChg chg="addSp delSp modSp del mod">
        <pc:chgData name="박우성" userId="bd72ff9a-29da-4933-abc0-88a847036ce7" providerId="ADAL" clId="{C71FBB57-20A5-4943-B6A6-A9E469F74773}" dt="2021-05-21T17:21:19.494" v="37" actId="47"/>
        <pc:sldMkLst>
          <pc:docMk/>
          <pc:sldMk cId="75318709" sldId="256"/>
        </pc:sldMkLst>
        <pc:spChg chg="add del">
          <ac:chgData name="박우성" userId="bd72ff9a-29da-4933-abc0-88a847036ce7" providerId="ADAL" clId="{C71FBB57-20A5-4943-B6A6-A9E469F74773}" dt="2021-05-21T17:20:18.174" v="35" actId="478"/>
          <ac:spMkLst>
            <pc:docMk/>
            <pc:sldMk cId="75318709" sldId="256"/>
            <ac:spMk id="2" creationId="{00C8C9D2-B492-491D-BDFF-F93F1A85EE29}"/>
          </ac:spMkLst>
        </pc:spChg>
        <pc:spChg chg="add del">
          <ac:chgData name="박우성" userId="bd72ff9a-29da-4933-abc0-88a847036ce7" providerId="ADAL" clId="{C71FBB57-20A5-4943-B6A6-A9E469F74773}" dt="2021-05-21T17:20:18.174" v="35" actId="478"/>
          <ac:spMkLst>
            <pc:docMk/>
            <pc:sldMk cId="75318709" sldId="256"/>
            <ac:spMk id="3" creationId="{3A4EA1A4-8649-41B4-B0DE-A2417D471439}"/>
          </ac:spMkLst>
        </pc:spChg>
        <pc:spChg chg="add del mod">
          <ac:chgData name="박우성" userId="bd72ff9a-29da-4933-abc0-88a847036ce7" providerId="ADAL" clId="{C71FBB57-20A5-4943-B6A6-A9E469F74773}" dt="2021-05-21T17:20:18.043" v="34" actId="22"/>
          <ac:spMkLst>
            <pc:docMk/>
            <pc:sldMk cId="75318709" sldId="256"/>
            <ac:spMk id="5" creationId="{685D37F4-9D9E-4C32-8ED1-CCA0D7C26716}"/>
          </ac:spMkLst>
        </pc:spChg>
      </pc:sldChg>
      <pc:sldChg chg="addSp delSp modSp new mod">
        <pc:chgData name="박우성" userId="bd72ff9a-29da-4933-abc0-88a847036ce7" providerId="ADAL" clId="{C71FBB57-20A5-4943-B6A6-A9E469F74773}" dt="2021-05-21T17:40:56.933" v="332" actId="14100"/>
        <pc:sldMkLst>
          <pc:docMk/>
          <pc:sldMk cId="933351556" sldId="257"/>
        </pc:sldMkLst>
        <pc:spChg chg="mod">
          <ac:chgData name="박우성" userId="bd72ff9a-29da-4933-abc0-88a847036ce7" providerId="ADAL" clId="{C71FBB57-20A5-4943-B6A6-A9E469F74773}" dt="2021-05-21T17:38:24.477" v="299" actId="1076"/>
          <ac:spMkLst>
            <pc:docMk/>
            <pc:sldMk cId="933351556" sldId="257"/>
            <ac:spMk id="2" creationId="{462D0376-BB7E-4319-AEFE-7DD8B040B57D}"/>
          </ac:spMkLst>
        </pc:spChg>
        <pc:spChg chg="del mod">
          <ac:chgData name="박우성" userId="bd72ff9a-29da-4933-abc0-88a847036ce7" providerId="ADAL" clId="{C71FBB57-20A5-4943-B6A6-A9E469F74773}" dt="2021-05-21T17:34:20.195" v="261" actId="478"/>
          <ac:spMkLst>
            <pc:docMk/>
            <pc:sldMk cId="933351556" sldId="257"/>
            <ac:spMk id="3" creationId="{E6A20AD6-A780-47B1-B077-F5460684CB24}"/>
          </ac:spMkLst>
        </pc:spChg>
        <pc:spChg chg="add del mod">
          <ac:chgData name="박우성" userId="bd72ff9a-29da-4933-abc0-88a847036ce7" providerId="ADAL" clId="{C71FBB57-20A5-4943-B6A6-A9E469F74773}" dt="2021-05-21T17:34:20.195" v="261" actId="478"/>
          <ac:spMkLst>
            <pc:docMk/>
            <pc:sldMk cId="933351556" sldId="257"/>
            <ac:spMk id="5" creationId="{75710587-9A58-4F0C-A2BF-65124751DA23}"/>
          </ac:spMkLst>
        </pc:spChg>
        <pc:spChg chg="add del mod">
          <ac:chgData name="박우성" userId="bd72ff9a-29da-4933-abc0-88a847036ce7" providerId="ADAL" clId="{C71FBB57-20A5-4943-B6A6-A9E469F74773}" dt="2021-05-21T17:34:20.195" v="261" actId="478"/>
          <ac:spMkLst>
            <pc:docMk/>
            <pc:sldMk cId="933351556" sldId="257"/>
            <ac:spMk id="7" creationId="{9E8A882F-63F3-420E-9547-2C4C071AC218}"/>
          </ac:spMkLst>
        </pc:spChg>
        <pc:spChg chg="add del mod">
          <ac:chgData name="박우성" userId="bd72ff9a-29da-4933-abc0-88a847036ce7" providerId="ADAL" clId="{C71FBB57-20A5-4943-B6A6-A9E469F74773}" dt="2021-05-21T17:34:22.524" v="262" actId="478"/>
          <ac:spMkLst>
            <pc:docMk/>
            <pc:sldMk cId="933351556" sldId="257"/>
            <ac:spMk id="10" creationId="{F992E67A-B7D8-435B-B72C-24BC0D876077}"/>
          </ac:spMkLst>
        </pc:spChg>
        <pc:spChg chg="add mod">
          <ac:chgData name="박우성" userId="bd72ff9a-29da-4933-abc0-88a847036ce7" providerId="ADAL" clId="{C71FBB57-20A5-4943-B6A6-A9E469F74773}" dt="2021-05-21T17:39:29.463" v="327" actId="1076"/>
          <ac:spMkLst>
            <pc:docMk/>
            <pc:sldMk cId="933351556" sldId="257"/>
            <ac:spMk id="16" creationId="{C8E4D1D7-1C3E-4E6F-868E-FFA830B9F77F}"/>
          </ac:spMkLst>
        </pc:spChg>
        <pc:picChg chg="add del mod">
          <ac:chgData name="박우성" userId="bd72ff9a-29da-4933-abc0-88a847036ce7" providerId="ADAL" clId="{C71FBB57-20A5-4943-B6A6-A9E469F74773}" dt="2021-05-21T17:34:22.957" v="263" actId="478"/>
          <ac:picMkLst>
            <pc:docMk/>
            <pc:sldMk cId="933351556" sldId="257"/>
            <ac:picMk id="8" creationId="{A35662EF-C44A-450F-B9D8-2BDBDC2D6388}"/>
          </ac:picMkLst>
        </pc:picChg>
        <pc:picChg chg="add mod">
          <ac:chgData name="박우성" userId="bd72ff9a-29da-4933-abc0-88a847036ce7" providerId="ADAL" clId="{C71FBB57-20A5-4943-B6A6-A9E469F74773}" dt="2021-05-21T17:40:56.933" v="332" actId="14100"/>
          <ac:picMkLst>
            <pc:docMk/>
            <pc:sldMk cId="933351556" sldId="257"/>
            <ac:picMk id="12" creationId="{4C9CE86B-8EDA-44D3-A1D2-C1252D3A2E61}"/>
          </ac:picMkLst>
        </pc:picChg>
        <pc:picChg chg="add mod">
          <ac:chgData name="박우성" userId="bd72ff9a-29da-4933-abc0-88a847036ce7" providerId="ADAL" clId="{C71FBB57-20A5-4943-B6A6-A9E469F74773}" dt="2021-05-21T17:40:38.924" v="330" actId="1076"/>
          <ac:picMkLst>
            <pc:docMk/>
            <pc:sldMk cId="933351556" sldId="257"/>
            <ac:picMk id="14" creationId="{9EC97A04-48A7-4E90-A63A-648D60EB06DF}"/>
          </ac:picMkLst>
        </pc:picChg>
        <pc:picChg chg="add mod">
          <ac:chgData name="박우성" userId="bd72ff9a-29da-4933-abc0-88a847036ce7" providerId="ADAL" clId="{C71FBB57-20A5-4943-B6A6-A9E469F74773}" dt="2021-05-21T17:39:30.624" v="328" actId="1076"/>
          <ac:picMkLst>
            <pc:docMk/>
            <pc:sldMk cId="933351556" sldId="257"/>
            <ac:picMk id="17" creationId="{21045F06-9D12-4631-9A54-568D3FF60E28}"/>
          </ac:picMkLst>
        </pc:picChg>
        <pc:picChg chg="add mod">
          <ac:chgData name="박우성" userId="bd72ff9a-29da-4933-abc0-88a847036ce7" providerId="ADAL" clId="{C71FBB57-20A5-4943-B6A6-A9E469F74773}" dt="2021-05-21T17:39:12.785" v="317"/>
          <ac:picMkLst>
            <pc:docMk/>
            <pc:sldMk cId="933351556" sldId="257"/>
            <ac:picMk id="18" creationId="{1AFE3FD3-4745-4820-9BCA-19C7718E13AF}"/>
          </ac:picMkLst>
        </pc:picChg>
        <pc:picChg chg="add mod">
          <ac:chgData name="박우성" userId="bd72ff9a-29da-4933-abc0-88a847036ce7" providerId="ADAL" clId="{C71FBB57-20A5-4943-B6A6-A9E469F74773}" dt="2021-05-21T17:39:31.450" v="329" actId="1076"/>
          <ac:picMkLst>
            <pc:docMk/>
            <pc:sldMk cId="933351556" sldId="257"/>
            <ac:picMk id="19" creationId="{1A90E9AC-32A1-454F-962C-05BD349F7911}"/>
          </ac:picMkLst>
        </pc:picChg>
      </pc:sldChg>
      <pc:sldChg chg="addSp delSp modSp new mod">
        <pc:chgData name="박우성" userId="bd72ff9a-29da-4933-abc0-88a847036ce7" providerId="ADAL" clId="{C71FBB57-20A5-4943-B6A6-A9E469F74773}" dt="2021-05-21T18:02:30.402" v="1238" actId="1076"/>
        <pc:sldMkLst>
          <pc:docMk/>
          <pc:sldMk cId="462647675" sldId="258"/>
        </pc:sldMkLst>
        <pc:spChg chg="add mod">
          <ac:chgData name="박우성" userId="bd72ff9a-29da-4933-abc0-88a847036ce7" providerId="ADAL" clId="{C71FBB57-20A5-4943-B6A6-A9E469F74773}" dt="2021-05-21T17:41:14.524" v="333"/>
          <ac:spMkLst>
            <pc:docMk/>
            <pc:sldMk cId="462647675" sldId="258"/>
            <ac:spMk id="2" creationId="{65C49C0D-6AE3-42C9-BE78-9367B2720BE3}"/>
          </ac:spMkLst>
        </pc:spChg>
        <pc:spChg chg="add del mod">
          <ac:chgData name="박우성" userId="bd72ff9a-29da-4933-abc0-88a847036ce7" providerId="ADAL" clId="{C71FBB57-20A5-4943-B6A6-A9E469F74773}" dt="2021-05-21T17:52:45.677" v="472"/>
          <ac:spMkLst>
            <pc:docMk/>
            <pc:sldMk cId="462647675" sldId="258"/>
            <ac:spMk id="4" creationId="{291E545F-D20C-47D4-8EB9-25ABCD589006}"/>
          </ac:spMkLst>
        </pc:spChg>
        <pc:spChg chg="add del mod">
          <ac:chgData name="박우성" userId="bd72ff9a-29da-4933-abc0-88a847036ce7" providerId="ADAL" clId="{C71FBB57-20A5-4943-B6A6-A9E469F74773}" dt="2021-05-21T17:48:32.584" v="352" actId="478"/>
          <ac:spMkLst>
            <pc:docMk/>
            <pc:sldMk cId="462647675" sldId="258"/>
            <ac:spMk id="6" creationId="{C569DFDC-4BBF-45E4-A816-2BB7C59FC2B1}"/>
          </ac:spMkLst>
        </pc:spChg>
        <pc:spChg chg="add mod">
          <ac:chgData name="박우성" userId="bd72ff9a-29da-4933-abc0-88a847036ce7" providerId="ADAL" clId="{C71FBB57-20A5-4943-B6A6-A9E469F74773}" dt="2021-05-21T17:56:17.902" v="967" actId="21"/>
          <ac:spMkLst>
            <pc:docMk/>
            <pc:sldMk cId="462647675" sldId="258"/>
            <ac:spMk id="9" creationId="{84FAAF29-AE39-490F-ACB2-261EE6665601}"/>
          </ac:spMkLst>
        </pc:spChg>
        <pc:picChg chg="add mod">
          <ac:chgData name="박우성" userId="bd72ff9a-29da-4933-abc0-88a847036ce7" providerId="ADAL" clId="{C71FBB57-20A5-4943-B6A6-A9E469F74773}" dt="2021-05-21T18:02:26.384" v="1237" actId="1076"/>
          <ac:picMkLst>
            <pc:docMk/>
            <pc:sldMk cId="462647675" sldId="258"/>
            <ac:picMk id="5" creationId="{9E7532C5-68E3-460C-8C8F-394682B91EFF}"/>
          </ac:picMkLst>
        </pc:picChg>
        <pc:picChg chg="add mod">
          <ac:chgData name="박우성" userId="bd72ff9a-29da-4933-abc0-88a847036ce7" providerId="ADAL" clId="{C71FBB57-20A5-4943-B6A6-A9E469F74773}" dt="2021-05-21T18:02:26.384" v="1237" actId="1076"/>
          <ac:picMkLst>
            <pc:docMk/>
            <pc:sldMk cId="462647675" sldId="258"/>
            <ac:picMk id="1026" creationId="{02A20643-28A0-4FCE-A082-71E30530D4EE}"/>
          </ac:picMkLst>
        </pc:picChg>
        <pc:picChg chg="add mod">
          <ac:chgData name="박우성" userId="bd72ff9a-29da-4933-abc0-88a847036ce7" providerId="ADAL" clId="{C71FBB57-20A5-4943-B6A6-A9E469F74773}" dt="2021-05-21T18:02:30.402" v="1238" actId="1076"/>
          <ac:picMkLst>
            <pc:docMk/>
            <pc:sldMk cId="462647675" sldId="258"/>
            <ac:picMk id="1028" creationId="{701F9096-E6EF-4B48-9456-B0A9D2A3708F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1680117890" sldId="258"/>
        </pc:sldMkLst>
      </pc:sldChg>
      <pc:sldChg chg="addSp modSp new mod">
        <pc:chgData name="박우성" userId="bd72ff9a-29da-4933-abc0-88a847036ce7" providerId="ADAL" clId="{C71FBB57-20A5-4943-B6A6-A9E469F74773}" dt="2021-05-21T18:31:52.881" v="1264" actId="1076"/>
        <pc:sldMkLst>
          <pc:docMk/>
          <pc:sldMk cId="2214439902" sldId="259"/>
        </pc:sldMkLst>
        <pc:spChg chg="add mod">
          <ac:chgData name="박우성" userId="bd72ff9a-29da-4933-abc0-88a847036ce7" providerId="ADAL" clId="{C71FBB57-20A5-4943-B6A6-A9E469F74773}" dt="2021-05-21T17:57:16.831" v="977" actId="1076"/>
          <ac:spMkLst>
            <pc:docMk/>
            <pc:sldMk cId="2214439902" sldId="259"/>
            <ac:spMk id="3" creationId="{1A964136-AE2A-413C-AACB-BC0E93DE9F21}"/>
          </ac:spMkLst>
        </pc:spChg>
        <pc:spChg chg="add mod">
          <ac:chgData name="박우성" userId="bd72ff9a-29da-4933-abc0-88a847036ce7" providerId="ADAL" clId="{C71FBB57-20A5-4943-B6A6-A9E469F74773}" dt="2021-05-21T17:56:23.963" v="970"/>
          <ac:spMkLst>
            <pc:docMk/>
            <pc:sldMk cId="2214439902" sldId="259"/>
            <ac:spMk id="4" creationId="{FC0AB23D-2DF8-4700-89DC-3A4AD891F8CB}"/>
          </ac:spMkLst>
        </pc:spChg>
        <pc:spChg chg="add mod">
          <ac:chgData name="박우성" userId="bd72ff9a-29da-4933-abc0-88a847036ce7" providerId="ADAL" clId="{C71FBB57-20A5-4943-B6A6-A9E469F74773}" dt="2021-05-21T18:31:52.881" v="1264" actId="1076"/>
          <ac:spMkLst>
            <pc:docMk/>
            <pc:sldMk cId="2214439902" sldId="259"/>
            <ac:spMk id="7" creationId="{F9796FEB-3DB5-4ED0-AB0C-406811163711}"/>
          </ac:spMkLst>
        </pc:spChg>
        <pc:picChg chg="add mod">
          <ac:chgData name="박우성" userId="bd72ff9a-29da-4933-abc0-88a847036ce7" providerId="ADAL" clId="{C71FBB57-20A5-4943-B6A6-A9E469F74773}" dt="2021-05-21T17:57:14.599" v="976" actId="1076"/>
          <ac:picMkLst>
            <pc:docMk/>
            <pc:sldMk cId="2214439902" sldId="259"/>
            <ac:picMk id="6" creationId="{277D038A-5545-4119-BF1E-D49B3F4FC1DA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2802132912" sldId="259"/>
        </pc:sldMkLst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967401802" sldId="260"/>
        </pc:sldMkLst>
      </pc:sldChg>
      <pc:sldChg chg="addSp modSp new mod ord">
        <pc:chgData name="박우성" userId="bd72ff9a-29da-4933-abc0-88a847036ce7" providerId="ADAL" clId="{C71FBB57-20A5-4943-B6A6-A9E469F74773}" dt="2021-05-21T18:21:37.718" v="1254" actId="1076"/>
        <pc:sldMkLst>
          <pc:docMk/>
          <pc:sldMk cId="3770816415" sldId="260"/>
        </pc:sldMkLst>
        <pc:spChg chg="add mod">
          <ac:chgData name="박우성" userId="bd72ff9a-29da-4933-abc0-88a847036ce7" providerId="ADAL" clId="{C71FBB57-20A5-4943-B6A6-A9E469F74773}" dt="2021-05-21T18:19:39.083" v="1239"/>
          <ac:spMkLst>
            <pc:docMk/>
            <pc:sldMk cId="3770816415" sldId="260"/>
            <ac:spMk id="2" creationId="{035461B1-279A-4E52-B7EB-671093504AE3}"/>
          </ac:spMkLst>
        </pc:spChg>
        <pc:picChg chg="add mod">
          <ac:chgData name="박우성" userId="bd72ff9a-29da-4933-abc0-88a847036ce7" providerId="ADAL" clId="{C71FBB57-20A5-4943-B6A6-A9E469F74773}" dt="2021-05-21T18:21:35.498" v="1253" actId="1076"/>
          <ac:picMkLst>
            <pc:docMk/>
            <pc:sldMk cId="3770816415" sldId="260"/>
            <ac:picMk id="4" creationId="{4355A202-176B-4501-BE56-00B1A07A28FD}"/>
          </ac:picMkLst>
        </pc:picChg>
        <pc:picChg chg="add mod">
          <ac:chgData name="박우성" userId="bd72ff9a-29da-4933-abc0-88a847036ce7" providerId="ADAL" clId="{C71FBB57-20A5-4943-B6A6-A9E469F74773}" dt="2021-05-21T18:21:37.718" v="1254" actId="1076"/>
          <ac:picMkLst>
            <pc:docMk/>
            <pc:sldMk cId="3770816415" sldId="260"/>
            <ac:picMk id="5" creationId="{B4882DEB-E308-4573-A8AF-E0EE261C8891}"/>
          </ac:picMkLst>
        </pc:picChg>
        <pc:picChg chg="add mod">
          <ac:chgData name="박우성" userId="bd72ff9a-29da-4933-abc0-88a847036ce7" providerId="ADAL" clId="{C71FBB57-20A5-4943-B6A6-A9E469F74773}" dt="2021-05-21T18:21:35.498" v="1253" actId="1076"/>
          <ac:picMkLst>
            <pc:docMk/>
            <pc:sldMk cId="3770816415" sldId="260"/>
            <ac:picMk id="2050" creationId="{830A53ED-189F-4475-B1F7-B7643536716B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4131254976" sldId="261"/>
        </pc:sldMkLst>
      </pc:sldChg>
      <pc:sldChg chg="addSp modSp new mod">
        <pc:chgData name="박우성" userId="bd72ff9a-29da-4933-abc0-88a847036ce7" providerId="ADAL" clId="{C71FBB57-20A5-4943-B6A6-A9E469F74773}" dt="2021-05-21T19:13:13.206" v="3108" actId="20577"/>
        <pc:sldMkLst>
          <pc:docMk/>
          <pc:sldMk cId="4131899823" sldId="261"/>
        </pc:sldMkLst>
        <pc:spChg chg="add mod">
          <ac:chgData name="박우성" userId="bd72ff9a-29da-4933-abc0-88a847036ce7" providerId="ADAL" clId="{C71FBB57-20A5-4943-B6A6-A9E469F74773}" dt="2021-05-21T19:13:13.206" v="3108" actId="20577"/>
          <ac:spMkLst>
            <pc:docMk/>
            <pc:sldMk cId="4131899823" sldId="261"/>
            <ac:spMk id="2" creationId="{69D84834-0B04-4C00-AA44-43E29997FBF3}"/>
          </ac:spMkLst>
        </pc:spChg>
        <pc:spChg chg="add mod">
          <ac:chgData name="박우성" userId="bd72ff9a-29da-4933-abc0-88a847036ce7" providerId="ADAL" clId="{C71FBB57-20A5-4943-B6A6-A9E469F74773}" dt="2021-05-21T18:37:15.579" v="1504" actId="1076"/>
          <ac:spMkLst>
            <pc:docMk/>
            <pc:sldMk cId="4131899823" sldId="261"/>
            <ac:spMk id="3" creationId="{FF942C5D-DEAA-4156-BD2B-9C9E637061C0}"/>
          </ac:spMkLst>
        </pc:spChg>
        <pc:spChg chg="add mod">
          <ac:chgData name="박우성" userId="bd72ff9a-29da-4933-abc0-88a847036ce7" providerId="ADAL" clId="{C71FBB57-20A5-4943-B6A6-A9E469F74773}" dt="2021-05-21T18:33:43.342" v="1376" actId="1076"/>
          <ac:spMkLst>
            <pc:docMk/>
            <pc:sldMk cId="4131899823" sldId="261"/>
            <ac:spMk id="5" creationId="{550022D3-02A3-4C45-8AD5-B2B6D8264034}"/>
          </ac:spMkLst>
        </pc:spChg>
        <pc:spChg chg="add mod">
          <ac:chgData name="박우성" userId="bd72ff9a-29da-4933-abc0-88a847036ce7" providerId="ADAL" clId="{C71FBB57-20A5-4943-B6A6-A9E469F74773}" dt="2021-05-21T18:36:51.615" v="1391" actId="1076"/>
          <ac:spMkLst>
            <pc:docMk/>
            <pc:sldMk cId="4131899823" sldId="261"/>
            <ac:spMk id="11" creationId="{44FC663E-406A-460D-A606-220375A4B003}"/>
          </ac:spMkLst>
        </pc:spChg>
        <pc:spChg chg="add mod">
          <ac:chgData name="박우성" userId="bd72ff9a-29da-4933-abc0-88a847036ce7" providerId="ADAL" clId="{C71FBB57-20A5-4943-B6A6-A9E469F74773}" dt="2021-05-21T18:43:26.928" v="1889" actId="13926"/>
          <ac:spMkLst>
            <pc:docMk/>
            <pc:sldMk cId="4131899823" sldId="261"/>
            <ac:spMk id="12" creationId="{D58E459E-1EC3-4132-AF0B-1972F5A84EC0}"/>
          </ac:spMkLst>
        </pc:spChg>
        <pc:spChg chg="add mod">
          <ac:chgData name="박우성" userId="bd72ff9a-29da-4933-abc0-88a847036ce7" providerId="ADAL" clId="{C71FBB57-20A5-4943-B6A6-A9E469F74773}" dt="2021-05-21T18:46:01.391" v="2350" actId="1076"/>
          <ac:spMkLst>
            <pc:docMk/>
            <pc:sldMk cId="4131899823" sldId="261"/>
            <ac:spMk id="14" creationId="{732D96C0-542B-497A-8300-788FE12813C4}"/>
          </ac:spMkLst>
        </pc:spChg>
        <pc:picChg chg="add mod ord">
          <ac:chgData name="박우성" userId="bd72ff9a-29da-4933-abc0-88a847036ce7" providerId="ADAL" clId="{C71FBB57-20A5-4943-B6A6-A9E469F74773}" dt="2021-05-21T18:38:25.916" v="1640" actId="1076"/>
          <ac:picMkLst>
            <pc:docMk/>
            <pc:sldMk cId="4131899823" sldId="261"/>
            <ac:picMk id="7" creationId="{AD517B44-1D18-4A9B-B733-9FB58FDBC0F9}"/>
          </ac:picMkLst>
        </pc:picChg>
        <pc:picChg chg="add mod">
          <ac:chgData name="박우성" userId="bd72ff9a-29da-4933-abc0-88a847036ce7" providerId="ADAL" clId="{C71FBB57-20A5-4943-B6A6-A9E469F74773}" dt="2021-05-21T18:36:51.615" v="1391" actId="1076"/>
          <ac:picMkLst>
            <pc:docMk/>
            <pc:sldMk cId="4131899823" sldId="261"/>
            <ac:picMk id="9" creationId="{B854821E-1172-4388-891F-867047BA66EE}"/>
          </ac:picMkLst>
        </pc:picChg>
        <pc:picChg chg="add mod">
          <ac:chgData name="박우성" userId="bd72ff9a-29da-4933-abc0-88a847036ce7" providerId="ADAL" clId="{C71FBB57-20A5-4943-B6A6-A9E469F74773}" dt="2021-05-21T18:45:55.203" v="2349" actId="14100"/>
          <ac:picMkLst>
            <pc:docMk/>
            <pc:sldMk cId="4131899823" sldId="261"/>
            <ac:picMk id="16" creationId="{F1A1D983-DBEB-412F-95BE-2C1A0CBC9D74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2790519518" sldId="262"/>
        </pc:sldMkLst>
      </pc:sldChg>
      <pc:sldChg chg="addSp delSp modSp new mod">
        <pc:chgData name="박우성" userId="bd72ff9a-29da-4933-abc0-88a847036ce7" providerId="ADAL" clId="{C71FBB57-20A5-4943-B6A6-A9E469F74773}" dt="2021-05-21T19:28:26.362" v="3596"/>
        <pc:sldMkLst>
          <pc:docMk/>
          <pc:sldMk cId="3311646685" sldId="262"/>
        </pc:sldMkLst>
        <pc:spChg chg="add mod">
          <ac:chgData name="박우성" userId="bd72ff9a-29da-4933-abc0-88a847036ce7" providerId="ADAL" clId="{C71FBB57-20A5-4943-B6A6-A9E469F74773}" dt="2021-05-21T19:13:09.825" v="3107" actId="20577"/>
          <ac:spMkLst>
            <pc:docMk/>
            <pc:sldMk cId="3311646685" sldId="262"/>
            <ac:spMk id="3" creationId="{AC3435A2-DA42-4F82-9811-83DB4DDB6600}"/>
          </ac:spMkLst>
        </pc:spChg>
        <pc:spChg chg="add del mod">
          <ac:chgData name="박우성" userId="bd72ff9a-29da-4933-abc0-88a847036ce7" providerId="ADAL" clId="{C71FBB57-20A5-4943-B6A6-A9E469F74773}" dt="2021-05-21T18:54:21.074" v="2397"/>
          <ac:spMkLst>
            <pc:docMk/>
            <pc:sldMk cId="3311646685" sldId="262"/>
            <ac:spMk id="8" creationId="{606BF7E2-6B1D-4823-BD7F-E55F52564C1C}"/>
          </ac:spMkLst>
        </pc:spChg>
        <pc:spChg chg="add mod">
          <ac:chgData name="박우성" userId="bd72ff9a-29da-4933-abc0-88a847036ce7" providerId="ADAL" clId="{C71FBB57-20A5-4943-B6A6-A9E469F74773}" dt="2021-05-21T18:54:43.508" v="2401" actId="1076"/>
          <ac:spMkLst>
            <pc:docMk/>
            <pc:sldMk cId="3311646685" sldId="262"/>
            <ac:spMk id="10" creationId="{5EF8F8EF-9C5D-450F-9097-E8E3A0E99B24}"/>
          </ac:spMkLst>
        </pc:spChg>
        <pc:spChg chg="add mod">
          <ac:chgData name="박우성" userId="bd72ff9a-29da-4933-abc0-88a847036ce7" providerId="ADAL" clId="{C71FBB57-20A5-4943-B6A6-A9E469F74773}" dt="2021-05-21T19:03:58.617" v="3086" actId="1076"/>
          <ac:spMkLst>
            <pc:docMk/>
            <pc:sldMk cId="3311646685" sldId="262"/>
            <ac:spMk id="12" creationId="{E7E40A0D-B11C-4876-A5EA-6AFC14DD6094}"/>
          </ac:spMkLst>
        </pc:spChg>
        <pc:spChg chg="add mod">
          <ac:chgData name="박우성" userId="bd72ff9a-29da-4933-abc0-88a847036ce7" providerId="ADAL" clId="{C71FBB57-20A5-4943-B6A6-A9E469F74773}" dt="2021-05-21T19:28:26.362" v="3596"/>
          <ac:spMkLst>
            <pc:docMk/>
            <pc:sldMk cId="3311646685" sldId="262"/>
            <ac:spMk id="16" creationId="{A21936D5-7822-485D-94B7-0D47670732DC}"/>
          </ac:spMkLst>
        </pc:spChg>
        <pc:picChg chg="add mod">
          <ac:chgData name="박우성" userId="bd72ff9a-29da-4933-abc0-88a847036ce7" providerId="ADAL" clId="{C71FBB57-20A5-4943-B6A6-A9E469F74773}" dt="2021-05-21T18:51:08.217" v="2380" actId="1076"/>
          <ac:picMkLst>
            <pc:docMk/>
            <pc:sldMk cId="3311646685" sldId="262"/>
            <ac:picMk id="2" creationId="{2D7D80D2-6BFE-453A-9D9E-FA24B49FD397}"/>
          </ac:picMkLst>
        </pc:picChg>
        <pc:picChg chg="add mod">
          <ac:chgData name="박우성" userId="bd72ff9a-29da-4933-abc0-88a847036ce7" providerId="ADAL" clId="{C71FBB57-20A5-4943-B6A6-A9E469F74773}" dt="2021-05-21T18:53:06.298" v="2388" actId="1076"/>
          <ac:picMkLst>
            <pc:docMk/>
            <pc:sldMk cId="3311646685" sldId="262"/>
            <ac:picMk id="5" creationId="{C5216A44-7928-4747-89C4-84296661289C}"/>
          </ac:picMkLst>
        </pc:picChg>
        <pc:picChg chg="add mod">
          <ac:chgData name="박우성" userId="bd72ff9a-29da-4933-abc0-88a847036ce7" providerId="ADAL" clId="{C71FBB57-20A5-4943-B6A6-A9E469F74773}" dt="2021-05-21T19:03:51.217" v="3083" actId="1076"/>
          <ac:picMkLst>
            <pc:docMk/>
            <pc:sldMk cId="3311646685" sldId="262"/>
            <ac:picMk id="9" creationId="{8C77106C-E332-428B-B82A-510A477E1236}"/>
          </ac:picMkLst>
        </pc:picChg>
        <pc:picChg chg="add mod">
          <ac:chgData name="박우성" userId="bd72ff9a-29da-4933-abc0-88a847036ce7" providerId="ADAL" clId="{C71FBB57-20A5-4943-B6A6-A9E469F74773}" dt="2021-05-21T19:02:25.458" v="2827" actId="1076"/>
          <ac:picMkLst>
            <pc:docMk/>
            <pc:sldMk cId="3311646685" sldId="262"/>
            <ac:picMk id="5122" creationId="{76054A63-40F6-4C0A-B5DB-DC4C070D0E03}"/>
          </ac:picMkLst>
        </pc:picChg>
        <pc:cxnChg chg="add mod">
          <ac:chgData name="박우성" userId="bd72ff9a-29da-4933-abc0-88a847036ce7" providerId="ADAL" clId="{C71FBB57-20A5-4943-B6A6-A9E469F74773}" dt="2021-05-21T18:55:09.440" v="2406" actId="1582"/>
          <ac:cxnSpMkLst>
            <pc:docMk/>
            <pc:sldMk cId="3311646685" sldId="262"/>
            <ac:cxnSpMk id="11" creationId="{B0E29E1A-4982-4111-A30C-CCBBDE6FD11C}"/>
          </ac:cxnSpMkLst>
        </pc:cxn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147008955" sldId="263"/>
        </pc:sldMkLst>
      </pc:sldChg>
      <pc:sldChg chg="addSp modSp new mod">
        <pc:chgData name="박우성" userId="bd72ff9a-29da-4933-abc0-88a847036ce7" providerId="ADAL" clId="{C71FBB57-20A5-4943-B6A6-A9E469F74773}" dt="2021-05-21T19:26:49.258" v="3587" actId="14100"/>
        <pc:sldMkLst>
          <pc:docMk/>
          <pc:sldMk cId="3593397387" sldId="263"/>
        </pc:sldMkLst>
        <pc:spChg chg="add mod">
          <ac:chgData name="박우성" userId="bd72ff9a-29da-4933-abc0-88a847036ce7" providerId="ADAL" clId="{C71FBB57-20A5-4943-B6A6-A9E469F74773}" dt="2021-05-21T19:13:02.422" v="3106" actId="20577"/>
          <ac:spMkLst>
            <pc:docMk/>
            <pc:sldMk cId="3593397387" sldId="263"/>
            <ac:spMk id="2" creationId="{CD8F334A-B5CF-4A23-9282-0CD971C650DF}"/>
          </ac:spMkLst>
        </pc:spChg>
        <pc:spChg chg="add mod">
          <ac:chgData name="박우성" userId="bd72ff9a-29da-4933-abc0-88a847036ce7" providerId="ADAL" clId="{C71FBB57-20A5-4943-B6A6-A9E469F74773}" dt="2021-05-21T19:24:01.065" v="3139" actId="571"/>
          <ac:spMkLst>
            <pc:docMk/>
            <pc:sldMk cId="3593397387" sldId="263"/>
            <ac:spMk id="8" creationId="{22D615FD-309F-4154-B0F9-0454DFB75A2C}"/>
          </ac:spMkLst>
        </pc:spChg>
        <pc:spChg chg="add mod">
          <ac:chgData name="박우성" userId="bd72ff9a-29da-4933-abc0-88a847036ce7" providerId="ADAL" clId="{C71FBB57-20A5-4943-B6A6-A9E469F74773}" dt="2021-05-21T19:24:19.390" v="3168" actId="1076"/>
          <ac:spMkLst>
            <pc:docMk/>
            <pc:sldMk cId="3593397387" sldId="263"/>
            <ac:spMk id="10" creationId="{B1C923EE-5A63-4BE4-B724-71554DE28448}"/>
          </ac:spMkLst>
        </pc:spChg>
        <pc:spChg chg="add mod">
          <ac:chgData name="박우성" userId="bd72ff9a-29da-4933-abc0-88a847036ce7" providerId="ADAL" clId="{C71FBB57-20A5-4943-B6A6-A9E469F74773}" dt="2021-05-21T19:25:32.171" v="3316"/>
          <ac:spMkLst>
            <pc:docMk/>
            <pc:sldMk cId="3593397387" sldId="263"/>
            <ac:spMk id="11" creationId="{7D641993-9731-4B36-81CC-1EAE82A62BC7}"/>
          </ac:spMkLst>
        </pc:spChg>
        <pc:spChg chg="add mod">
          <ac:chgData name="박우성" userId="bd72ff9a-29da-4933-abc0-88a847036ce7" providerId="ADAL" clId="{C71FBB57-20A5-4943-B6A6-A9E469F74773}" dt="2021-05-21T19:26:49.258" v="3587" actId="14100"/>
          <ac:spMkLst>
            <pc:docMk/>
            <pc:sldMk cId="3593397387" sldId="263"/>
            <ac:spMk id="12" creationId="{1E1FB73A-EFE2-4206-A1B2-6007E8036E3B}"/>
          </ac:spMkLst>
        </pc:spChg>
        <pc:picChg chg="add mod">
          <ac:chgData name="박우성" userId="bd72ff9a-29da-4933-abc0-88a847036ce7" providerId="ADAL" clId="{C71FBB57-20A5-4943-B6A6-A9E469F74773}" dt="2021-05-21T19:24:17.398" v="3167" actId="1076"/>
          <ac:picMkLst>
            <pc:docMk/>
            <pc:sldMk cId="3593397387" sldId="263"/>
            <ac:picMk id="4" creationId="{A7DBC4DB-6CA6-4AC6-9240-5F63F9158CEE}"/>
          </ac:picMkLst>
        </pc:picChg>
        <pc:picChg chg="add mod modCrop">
          <ac:chgData name="박우성" userId="bd72ff9a-29da-4933-abc0-88a847036ce7" providerId="ADAL" clId="{C71FBB57-20A5-4943-B6A6-A9E469F74773}" dt="2021-05-21T19:24:17.398" v="3167" actId="1076"/>
          <ac:picMkLst>
            <pc:docMk/>
            <pc:sldMk cId="3593397387" sldId="263"/>
            <ac:picMk id="5" creationId="{1ED5387D-488A-42B4-9BAB-76D759F7BF15}"/>
          </ac:picMkLst>
        </pc:picChg>
        <pc:picChg chg="add mod modCrop">
          <ac:chgData name="박우성" userId="bd72ff9a-29da-4933-abc0-88a847036ce7" providerId="ADAL" clId="{C71FBB57-20A5-4943-B6A6-A9E469F74773}" dt="2021-05-21T19:24:17.398" v="3167" actId="1076"/>
          <ac:picMkLst>
            <pc:docMk/>
            <pc:sldMk cId="3593397387" sldId="263"/>
            <ac:picMk id="6" creationId="{100B987E-557D-4AE4-A345-1B66ED9944E7}"/>
          </ac:picMkLst>
        </pc:picChg>
        <pc:picChg chg="add mod modCrop">
          <ac:chgData name="박우성" userId="bd72ff9a-29da-4933-abc0-88a847036ce7" providerId="ADAL" clId="{C71FBB57-20A5-4943-B6A6-A9E469F74773}" dt="2021-05-21T19:24:17.398" v="3167" actId="1076"/>
          <ac:picMkLst>
            <pc:docMk/>
            <pc:sldMk cId="3593397387" sldId="263"/>
            <ac:picMk id="7" creationId="{9D540A68-D8ED-41ED-95DE-FE56FF8C92F0}"/>
          </ac:picMkLst>
        </pc:picChg>
      </pc:sldChg>
      <pc:sldChg chg="addSp modSp new mod">
        <pc:chgData name="박우성" userId="bd72ff9a-29da-4933-abc0-88a847036ce7" providerId="ADAL" clId="{C71FBB57-20A5-4943-B6A6-A9E469F74773}" dt="2021-05-22T02:00:58.343" v="3807" actId="1076"/>
        <pc:sldMkLst>
          <pc:docMk/>
          <pc:sldMk cId="1643245055" sldId="264"/>
        </pc:sldMkLst>
        <pc:spChg chg="add mod">
          <ac:chgData name="박우성" userId="bd72ff9a-29da-4933-abc0-88a847036ce7" providerId="ADAL" clId="{C71FBB57-20A5-4943-B6A6-A9E469F74773}" dt="2021-05-21T19:55:25.792" v="3773" actId="404"/>
          <ac:spMkLst>
            <pc:docMk/>
            <pc:sldMk cId="1643245055" sldId="264"/>
            <ac:spMk id="2" creationId="{F12394A2-927C-4396-88D7-A3BE9B0370AC}"/>
          </ac:spMkLst>
        </pc:spChg>
        <pc:picChg chg="add mod modCrop">
          <ac:chgData name="박우성" userId="bd72ff9a-29da-4933-abc0-88a847036ce7" providerId="ADAL" clId="{C71FBB57-20A5-4943-B6A6-A9E469F74773}" dt="2021-05-21T19:56:49.587" v="3785" actId="14100"/>
          <ac:picMkLst>
            <pc:docMk/>
            <pc:sldMk cId="1643245055" sldId="264"/>
            <ac:picMk id="3" creationId="{B6F98FF5-EA74-4698-B13B-014E4C0FF85E}"/>
          </ac:picMkLst>
        </pc:picChg>
        <pc:picChg chg="add mod modCrop">
          <ac:chgData name="박우성" userId="bd72ff9a-29da-4933-abc0-88a847036ce7" providerId="ADAL" clId="{C71FBB57-20A5-4943-B6A6-A9E469F74773}" dt="2021-05-21T19:56:58.240" v="3790" actId="1076"/>
          <ac:picMkLst>
            <pc:docMk/>
            <pc:sldMk cId="1643245055" sldId="264"/>
            <ac:picMk id="4" creationId="{E3A0F1E9-6D5E-4F4D-A4C8-7C9BA92A268A}"/>
          </ac:picMkLst>
        </pc:picChg>
        <pc:picChg chg="add mod modCrop">
          <ac:chgData name="박우성" userId="bd72ff9a-29da-4933-abc0-88a847036ce7" providerId="ADAL" clId="{C71FBB57-20A5-4943-B6A6-A9E469F74773}" dt="2021-05-21T19:57:43.929" v="3801" actId="1076"/>
          <ac:picMkLst>
            <pc:docMk/>
            <pc:sldMk cId="1643245055" sldId="264"/>
            <ac:picMk id="5" creationId="{701E237C-C520-4BEE-9603-1ADDC0FEF576}"/>
          </ac:picMkLst>
        </pc:picChg>
        <pc:picChg chg="add mod modCrop">
          <ac:chgData name="박우성" userId="bd72ff9a-29da-4933-abc0-88a847036ce7" providerId="ADAL" clId="{C71FBB57-20A5-4943-B6A6-A9E469F74773}" dt="2021-05-22T02:00:58.343" v="3807" actId="1076"/>
          <ac:picMkLst>
            <pc:docMk/>
            <pc:sldMk cId="1643245055" sldId="264"/>
            <ac:picMk id="6" creationId="{3FB207FF-FBDE-4BD1-A385-1C2302E965BB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3369208076" sldId="264"/>
        </pc:sldMkLst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932777883" sldId="265"/>
        </pc:sldMkLst>
      </pc:sldChg>
      <pc:sldChg chg="addSp delSp modSp new mod">
        <pc:chgData name="박우성" userId="bd72ff9a-29da-4933-abc0-88a847036ce7" providerId="ADAL" clId="{C71FBB57-20A5-4943-B6A6-A9E469F74773}" dt="2021-05-22T04:31:24.940" v="4680" actId="1076"/>
        <pc:sldMkLst>
          <pc:docMk/>
          <pc:sldMk cId="3819616574" sldId="265"/>
        </pc:sldMkLst>
        <pc:spChg chg="add mod">
          <ac:chgData name="박우성" userId="bd72ff9a-29da-4933-abc0-88a847036ce7" providerId="ADAL" clId="{C71FBB57-20A5-4943-B6A6-A9E469F74773}" dt="2021-05-22T04:31:22.921" v="4679" actId="1076"/>
          <ac:spMkLst>
            <pc:docMk/>
            <pc:sldMk cId="3819616574" sldId="265"/>
            <ac:spMk id="3" creationId="{AAC44520-F04C-429B-ACB5-78D738DA454C}"/>
          </ac:spMkLst>
        </pc:spChg>
        <pc:spChg chg="add mod">
          <ac:chgData name="박우성" userId="bd72ff9a-29da-4933-abc0-88a847036ce7" providerId="ADAL" clId="{C71FBB57-20A5-4943-B6A6-A9E469F74773}" dt="2021-05-22T04:31:24.940" v="4680" actId="1076"/>
          <ac:spMkLst>
            <pc:docMk/>
            <pc:sldMk cId="3819616574" sldId="265"/>
            <ac:spMk id="4" creationId="{5031B193-C520-40EB-8EBD-7BAD260F9FFC}"/>
          </ac:spMkLst>
        </pc:spChg>
        <pc:spChg chg="add del mod">
          <ac:chgData name="박우성" userId="bd72ff9a-29da-4933-abc0-88a847036ce7" providerId="ADAL" clId="{C71FBB57-20A5-4943-B6A6-A9E469F74773}" dt="2021-05-22T02:20:14.272" v="3897" actId="478"/>
          <ac:spMkLst>
            <pc:docMk/>
            <pc:sldMk cId="3819616574" sldId="265"/>
            <ac:spMk id="5" creationId="{AE340694-9192-4CA3-B49C-4B93CCA8FA57}"/>
          </ac:spMkLst>
        </pc:spChg>
        <pc:spChg chg="add mod">
          <ac:chgData name="박우성" userId="bd72ff9a-29da-4933-abc0-88a847036ce7" providerId="ADAL" clId="{C71FBB57-20A5-4943-B6A6-A9E469F74773}" dt="2021-05-22T04:31:24.940" v="4680" actId="1076"/>
          <ac:spMkLst>
            <pc:docMk/>
            <pc:sldMk cId="3819616574" sldId="265"/>
            <ac:spMk id="6" creationId="{4089DFFB-077B-42AF-9BBF-2AC1253EAFE1}"/>
          </ac:spMkLst>
        </pc:spChg>
        <pc:spChg chg="add del mod">
          <ac:chgData name="박우성" userId="bd72ff9a-29da-4933-abc0-88a847036ce7" providerId="ADAL" clId="{C71FBB57-20A5-4943-B6A6-A9E469F74773}" dt="2021-05-22T02:20:36.068" v="3909" actId="478"/>
          <ac:spMkLst>
            <pc:docMk/>
            <pc:sldMk cId="3819616574" sldId="265"/>
            <ac:spMk id="7" creationId="{A4E0AD5D-F5CC-42BF-971A-722185B1D6BB}"/>
          </ac:spMkLst>
        </pc:spChg>
        <pc:spChg chg="add mod">
          <ac:chgData name="박우성" userId="bd72ff9a-29da-4933-abc0-88a847036ce7" providerId="ADAL" clId="{C71FBB57-20A5-4943-B6A6-A9E469F74773}" dt="2021-05-22T04:31:24.940" v="4680" actId="1076"/>
          <ac:spMkLst>
            <pc:docMk/>
            <pc:sldMk cId="3819616574" sldId="265"/>
            <ac:spMk id="8" creationId="{1020B0AF-82D1-42DB-9CD2-3849248C80F1}"/>
          </ac:spMkLst>
        </pc:spChg>
        <pc:spChg chg="add mod">
          <ac:chgData name="박우성" userId="bd72ff9a-29da-4933-abc0-88a847036ce7" providerId="ADAL" clId="{C71FBB57-20A5-4943-B6A6-A9E469F74773}" dt="2021-05-22T02:21:01.248" v="3925" actId="571"/>
          <ac:spMkLst>
            <pc:docMk/>
            <pc:sldMk cId="3819616574" sldId="265"/>
            <ac:spMk id="9" creationId="{88A837AE-7144-4E0B-ABDD-65488AD8DFAE}"/>
          </ac:spMkLst>
        </pc:spChg>
        <pc:spChg chg="add mod">
          <ac:chgData name="박우성" userId="bd72ff9a-29da-4933-abc0-88a847036ce7" providerId="ADAL" clId="{C71FBB57-20A5-4943-B6A6-A9E469F74773}" dt="2021-05-22T04:31:24.940" v="4680" actId="1076"/>
          <ac:spMkLst>
            <pc:docMk/>
            <pc:sldMk cId="3819616574" sldId="265"/>
            <ac:spMk id="10" creationId="{54E44FA1-937D-4B85-BBE1-9527B7FB3E68}"/>
          </ac:spMkLst>
        </pc:spChg>
        <pc:spChg chg="add mod">
          <ac:chgData name="박우성" userId="bd72ff9a-29da-4933-abc0-88a847036ce7" providerId="ADAL" clId="{C71FBB57-20A5-4943-B6A6-A9E469F74773}" dt="2021-05-22T04:31:24.940" v="4680" actId="1076"/>
          <ac:spMkLst>
            <pc:docMk/>
            <pc:sldMk cId="3819616574" sldId="265"/>
            <ac:spMk id="11" creationId="{D7FCBB14-1BF1-4D3F-A487-4E6E6241F1B0}"/>
          </ac:spMkLst>
        </pc:spChg>
        <pc:spChg chg="add mod">
          <ac:chgData name="박우성" userId="bd72ff9a-29da-4933-abc0-88a847036ce7" providerId="ADAL" clId="{C71FBB57-20A5-4943-B6A6-A9E469F74773}" dt="2021-05-22T04:31:24.940" v="4680" actId="1076"/>
          <ac:spMkLst>
            <pc:docMk/>
            <pc:sldMk cId="3819616574" sldId="265"/>
            <ac:spMk id="12" creationId="{7C7E8622-9C82-4C3B-9BEA-0CF3E8D74FD9}"/>
          </ac:spMkLst>
        </pc:spChg>
        <pc:spChg chg="add mod">
          <ac:chgData name="박우성" userId="bd72ff9a-29da-4933-abc0-88a847036ce7" providerId="ADAL" clId="{C71FBB57-20A5-4943-B6A6-A9E469F74773}" dt="2021-05-22T04:31:20.540" v="4677" actId="1076"/>
          <ac:spMkLst>
            <pc:docMk/>
            <pc:sldMk cId="3819616574" sldId="265"/>
            <ac:spMk id="25" creationId="{AA25D3BB-FAE1-4E9E-BE98-7F49ADB45134}"/>
          </ac:spMkLst>
        </pc:spChg>
        <pc:spChg chg="add mod">
          <ac:chgData name="박우성" userId="bd72ff9a-29da-4933-abc0-88a847036ce7" providerId="ADAL" clId="{C71FBB57-20A5-4943-B6A6-A9E469F74773}" dt="2021-05-22T04:31:20.540" v="4677" actId="1076"/>
          <ac:spMkLst>
            <pc:docMk/>
            <pc:sldMk cId="3819616574" sldId="265"/>
            <ac:spMk id="26" creationId="{D864FFA2-D18F-4D0A-A628-29D4EA11255C}"/>
          </ac:spMkLst>
        </pc:spChg>
        <pc:spChg chg="add del mod">
          <ac:chgData name="박우성" userId="bd72ff9a-29da-4933-abc0-88a847036ce7" providerId="ADAL" clId="{C71FBB57-20A5-4943-B6A6-A9E469F74773}" dt="2021-05-22T02:35:04.702" v="4644" actId="21"/>
          <ac:spMkLst>
            <pc:docMk/>
            <pc:sldMk cId="3819616574" sldId="265"/>
            <ac:spMk id="28" creationId="{447BC156-CD40-4C89-9900-E998F31C8698}"/>
          </ac:spMkLst>
        </pc:spChg>
        <pc:picChg chg="add mod">
          <ac:chgData name="박우성" userId="bd72ff9a-29da-4933-abc0-88a847036ce7" providerId="ADAL" clId="{C71FBB57-20A5-4943-B6A6-A9E469F74773}" dt="2021-05-22T04:31:24.940" v="4680" actId="1076"/>
          <ac:picMkLst>
            <pc:docMk/>
            <pc:sldMk cId="3819616574" sldId="265"/>
            <ac:picMk id="2" creationId="{4301013F-3AF3-478E-9CA1-3ED0570FA052}"/>
          </ac:picMkLst>
        </pc:picChg>
        <pc:picChg chg="add del mod">
          <ac:chgData name="박우성" userId="bd72ff9a-29da-4933-abc0-88a847036ce7" providerId="ADAL" clId="{C71FBB57-20A5-4943-B6A6-A9E469F74773}" dt="2021-05-22T02:36:05.285" v="4651" actId="478"/>
          <ac:picMkLst>
            <pc:docMk/>
            <pc:sldMk cId="3819616574" sldId="265"/>
            <ac:picMk id="3074" creationId="{FF4D6848-1197-4B31-9B63-A33CC26EB4A5}"/>
          </ac:picMkLst>
        </pc:picChg>
        <pc:cxnChg chg="add mod">
          <ac:chgData name="박우성" userId="bd72ff9a-29da-4933-abc0-88a847036ce7" providerId="ADAL" clId="{C71FBB57-20A5-4943-B6A6-A9E469F74773}" dt="2021-05-22T04:31:24.940" v="4680" actId="1076"/>
          <ac:cxnSpMkLst>
            <pc:docMk/>
            <pc:sldMk cId="3819616574" sldId="265"/>
            <ac:cxnSpMk id="14" creationId="{3E775CB6-019C-43D7-ABF0-EE890FAC8BAE}"/>
          </ac:cxnSpMkLst>
        </pc:cxnChg>
        <pc:cxnChg chg="add mod">
          <ac:chgData name="박우성" userId="bd72ff9a-29da-4933-abc0-88a847036ce7" providerId="ADAL" clId="{C71FBB57-20A5-4943-B6A6-A9E469F74773}" dt="2021-05-22T04:31:24.940" v="4680" actId="1076"/>
          <ac:cxnSpMkLst>
            <pc:docMk/>
            <pc:sldMk cId="3819616574" sldId="265"/>
            <ac:cxnSpMk id="15" creationId="{25CCCF0F-E78B-481E-9BCE-6CE884F662F4}"/>
          </ac:cxnSpMkLst>
        </pc:cxnChg>
        <pc:cxnChg chg="add mod">
          <ac:chgData name="박우성" userId="bd72ff9a-29da-4933-abc0-88a847036ce7" providerId="ADAL" clId="{C71FBB57-20A5-4943-B6A6-A9E469F74773}" dt="2021-05-22T04:31:24.940" v="4680" actId="1076"/>
          <ac:cxnSpMkLst>
            <pc:docMk/>
            <pc:sldMk cId="3819616574" sldId="265"/>
            <ac:cxnSpMk id="16" creationId="{91552E59-88B8-4ECB-855D-06B90B256C85}"/>
          </ac:cxnSpMkLst>
        </pc:cxnChg>
        <pc:cxnChg chg="add mod">
          <ac:chgData name="박우성" userId="bd72ff9a-29da-4933-abc0-88a847036ce7" providerId="ADAL" clId="{C71FBB57-20A5-4943-B6A6-A9E469F74773}" dt="2021-05-22T04:31:24.940" v="4680" actId="1076"/>
          <ac:cxnSpMkLst>
            <pc:docMk/>
            <pc:sldMk cId="3819616574" sldId="265"/>
            <ac:cxnSpMk id="19" creationId="{9EDCF290-CA8D-4D1A-8A87-C91F687E793B}"/>
          </ac:cxnSpMkLst>
        </pc:cxn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2162181208" sldId="266"/>
        </pc:sldMkLst>
      </pc:sldChg>
      <pc:sldChg chg="addSp modSp new mod ord">
        <pc:chgData name="박우성" userId="bd72ff9a-29da-4933-abc0-88a847036ce7" providerId="ADAL" clId="{C71FBB57-20A5-4943-B6A6-A9E469F74773}" dt="2021-05-22T02:17:17.438" v="3822" actId="1076"/>
        <pc:sldMkLst>
          <pc:docMk/>
          <pc:sldMk cId="3670418199" sldId="266"/>
        </pc:sldMkLst>
        <pc:spChg chg="add mod">
          <ac:chgData name="박우성" userId="bd72ff9a-29da-4933-abc0-88a847036ce7" providerId="ADAL" clId="{C71FBB57-20A5-4943-B6A6-A9E469F74773}" dt="2021-05-22T02:01:21.566" v="3818" actId="14100"/>
          <ac:spMkLst>
            <pc:docMk/>
            <pc:sldMk cId="3670418199" sldId="266"/>
            <ac:spMk id="3" creationId="{9E93C2F4-ACF9-490E-BECA-77282026D06A}"/>
          </ac:spMkLst>
        </pc:spChg>
        <pc:picChg chg="add mod">
          <ac:chgData name="박우성" userId="bd72ff9a-29da-4933-abc0-88a847036ce7" providerId="ADAL" clId="{C71FBB57-20A5-4943-B6A6-A9E469F74773}" dt="2021-05-22T02:17:17.438" v="3822" actId="1076"/>
          <ac:picMkLst>
            <pc:docMk/>
            <pc:sldMk cId="3670418199" sldId="266"/>
            <ac:picMk id="1026" creationId="{99A70B1E-2401-4307-A56A-E023490ECC8F}"/>
          </ac:picMkLst>
        </pc:picChg>
      </pc:sldChg>
      <pc:sldChg chg="addSp delSp modSp new mod">
        <pc:chgData name="박우성" userId="bd72ff9a-29da-4933-abc0-88a847036ce7" providerId="ADAL" clId="{C71FBB57-20A5-4943-B6A6-A9E469F74773}" dt="2021-05-22T04:43:18.758" v="4687" actId="1076"/>
        <pc:sldMkLst>
          <pc:docMk/>
          <pc:sldMk cId="1747529499" sldId="267"/>
        </pc:sldMkLst>
        <pc:spChg chg="add del mod">
          <ac:chgData name="박우성" userId="bd72ff9a-29da-4933-abc0-88a847036ce7" providerId="ADAL" clId="{C71FBB57-20A5-4943-B6A6-A9E469F74773}" dt="2021-05-22T02:18:17.656" v="3870" actId="21"/>
          <ac:spMkLst>
            <pc:docMk/>
            <pc:sldMk cId="1747529499" sldId="267"/>
            <ac:spMk id="3" creationId="{99C496B7-EE52-469C-B3BA-E09012A36D2E}"/>
          </ac:spMkLst>
        </pc:spChg>
        <pc:spChg chg="add del mod">
          <ac:chgData name="박우성" userId="bd72ff9a-29da-4933-abc0-88a847036ce7" providerId="ADAL" clId="{C71FBB57-20A5-4943-B6A6-A9E469F74773}" dt="2021-05-22T03:41:05.651" v="4676" actId="478"/>
          <ac:spMkLst>
            <pc:docMk/>
            <pc:sldMk cId="1747529499" sldId="267"/>
            <ac:spMk id="4" creationId="{96EBE99E-9D7B-4A27-A593-6321AE8A1D4A}"/>
          </ac:spMkLst>
        </pc:spChg>
        <pc:spChg chg="add mod">
          <ac:chgData name="박우성" userId="bd72ff9a-29da-4933-abc0-88a847036ce7" providerId="ADAL" clId="{C71FBB57-20A5-4943-B6A6-A9E469F74773}" dt="2021-05-22T02:37:53.599" v="4657"/>
          <ac:spMkLst>
            <pc:docMk/>
            <pc:sldMk cId="1747529499" sldId="267"/>
            <ac:spMk id="7" creationId="{F600E688-F2BC-4B8C-B70F-392E928E8EAF}"/>
          </ac:spMkLst>
        </pc:spChg>
        <pc:spChg chg="add del mod">
          <ac:chgData name="박우성" userId="bd72ff9a-29da-4933-abc0-88a847036ce7" providerId="ADAL" clId="{C71FBB57-20A5-4943-B6A6-A9E469F74773}" dt="2021-05-22T03:40:38.960" v="4670" actId="478"/>
          <ac:spMkLst>
            <pc:docMk/>
            <pc:sldMk cId="1747529499" sldId="267"/>
            <ac:spMk id="8" creationId="{D2F503F2-CE0B-45BF-9C03-73CA96808F3C}"/>
          </ac:spMkLst>
        </pc:spChg>
        <pc:picChg chg="add mod">
          <ac:chgData name="박우성" userId="bd72ff9a-29da-4933-abc0-88a847036ce7" providerId="ADAL" clId="{C71FBB57-20A5-4943-B6A6-A9E469F74773}" dt="2021-05-22T03:41:03.028" v="4674" actId="14100"/>
          <ac:picMkLst>
            <pc:docMk/>
            <pc:sldMk cId="1747529499" sldId="267"/>
            <ac:picMk id="6" creationId="{7196E5B0-5A9D-445F-96D3-6527FF8E8AFC}"/>
          </ac:picMkLst>
        </pc:picChg>
        <pc:picChg chg="add mod">
          <ac:chgData name="박우성" userId="bd72ff9a-29da-4933-abc0-88a847036ce7" providerId="ADAL" clId="{C71FBB57-20A5-4943-B6A6-A9E469F74773}" dt="2021-05-22T04:43:08.153" v="4683" actId="1076"/>
          <ac:picMkLst>
            <pc:docMk/>
            <pc:sldMk cId="1747529499" sldId="267"/>
            <ac:picMk id="2050" creationId="{468F2386-9F60-42F4-BD4E-2CF45403F8C7}"/>
          </ac:picMkLst>
        </pc:picChg>
        <pc:picChg chg="add mod">
          <ac:chgData name="박우성" userId="bd72ff9a-29da-4933-abc0-88a847036ce7" providerId="ADAL" clId="{C71FBB57-20A5-4943-B6A6-A9E469F74773}" dt="2021-05-22T04:43:06.777" v="4682" actId="1076"/>
          <ac:picMkLst>
            <pc:docMk/>
            <pc:sldMk cId="1747529499" sldId="267"/>
            <ac:picMk id="2052" creationId="{C40C2AC6-6F37-4882-BB86-4EF4CCC73DD7}"/>
          </ac:picMkLst>
        </pc:picChg>
        <pc:picChg chg="add mod">
          <ac:chgData name="박우성" userId="bd72ff9a-29da-4933-abc0-88a847036ce7" providerId="ADAL" clId="{C71FBB57-20A5-4943-B6A6-A9E469F74773}" dt="2021-05-22T04:43:18.758" v="4687" actId="1076"/>
          <ac:picMkLst>
            <pc:docMk/>
            <pc:sldMk cId="1747529499" sldId="267"/>
            <ac:picMk id="2054" creationId="{50C01A05-D102-4AD5-BA08-80A6186B18F9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2163794894" sldId="267"/>
        </pc:sldMkLst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1410836399" sldId="268"/>
        </pc:sldMkLst>
      </pc:sldChg>
      <pc:sldChg chg="addSp modSp new mod">
        <pc:chgData name="박우성" userId="bd72ff9a-29da-4933-abc0-88a847036ce7" providerId="ADAL" clId="{C71FBB57-20A5-4943-B6A6-A9E469F74773}" dt="2021-05-22T04:50:24.447" v="4898" actId="1076"/>
        <pc:sldMkLst>
          <pc:docMk/>
          <pc:sldMk cId="1825550658" sldId="268"/>
        </pc:sldMkLst>
        <pc:spChg chg="add mod">
          <ac:chgData name="박우성" userId="bd72ff9a-29da-4933-abc0-88a847036ce7" providerId="ADAL" clId="{C71FBB57-20A5-4943-B6A6-A9E469F74773}" dt="2021-05-22T04:44:26.646" v="4737" actId="404"/>
          <ac:spMkLst>
            <pc:docMk/>
            <pc:sldMk cId="1825550658" sldId="268"/>
            <ac:spMk id="2" creationId="{439D71C5-2155-4945-9519-52DE1EC93922}"/>
          </ac:spMkLst>
        </pc:spChg>
        <pc:spChg chg="add mod">
          <ac:chgData name="박우성" userId="bd72ff9a-29da-4933-abc0-88a847036ce7" providerId="ADAL" clId="{C71FBB57-20A5-4943-B6A6-A9E469F74773}" dt="2021-05-22T04:50:24.447" v="4898" actId="1076"/>
          <ac:spMkLst>
            <pc:docMk/>
            <pc:sldMk cId="1825550658" sldId="268"/>
            <ac:spMk id="6" creationId="{9A21C496-B3EB-49D5-8A39-23E6DED266A0}"/>
          </ac:spMkLst>
        </pc:spChg>
        <pc:picChg chg="add mod">
          <ac:chgData name="박우성" userId="bd72ff9a-29da-4933-abc0-88a847036ce7" providerId="ADAL" clId="{C71FBB57-20A5-4943-B6A6-A9E469F74773}" dt="2021-05-22T04:50:22.041" v="4897" actId="14100"/>
          <ac:picMkLst>
            <pc:docMk/>
            <pc:sldMk cId="1825550658" sldId="268"/>
            <ac:picMk id="4" creationId="{E28B0FBB-0BCC-43CD-A81E-88EC78AC7AF8}"/>
          </ac:picMkLst>
        </pc:picChg>
      </pc:sldChg>
      <pc:sldChg chg="addSp modSp new mod">
        <pc:chgData name="박우성" userId="bd72ff9a-29da-4933-abc0-88a847036ce7" providerId="ADAL" clId="{C71FBB57-20A5-4943-B6A6-A9E469F74773}" dt="2021-05-22T04:55:43.883" v="4947" actId="1076"/>
        <pc:sldMkLst>
          <pc:docMk/>
          <pc:sldMk cId="1533288617" sldId="269"/>
        </pc:sldMkLst>
        <pc:spChg chg="add mod">
          <ac:chgData name="박우성" userId="bd72ff9a-29da-4933-abc0-88a847036ce7" providerId="ADAL" clId="{C71FBB57-20A5-4943-B6A6-A9E469F74773}" dt="2021-05-22T04:50:41.630" v="4901"/>
          <ac:spMkLst>
            <pc:docMk/>
            <pc:sldMk cId="1533288617" sldId="269"/>
            <ac:spMk id="2" creationId="{5AB8E06D-DEB3-44BF-ABC1-E12B56B0FA44}"/>
          </ac:spMkLst>
        </pc:spChg>
        <pc:spChg chg="add mod">
          <ac:chgData name="박우성" userId="bd72ff9a-29da-4933-abc0-88a847036ce7" providerId="ADAL" clId="{C71FBB57-20A5-4943-B6A6-A9E469F74773}" dt="2021-05-22T04:50:50.359" v="4930" actId="20577"/>
          <ac:spMkLst>
            <pc:docMk/>
            <pc:sldMk cId="1533288617" sldId="269"/>
            <ac:spMk id="4" creationId="{D0FE242C-9952-490C-AAF2-CBFA4602CF2E}"/>
          </ac:spMkLst>
        </pc:spChg>
        <pc:picChg chg="add mod">
          <ac:chgData name="박우성" userId="bd72ff9a-29da-4933-abc0-88a847036ce7" providerId="ADAL" clId="{C71FBB57-20A5-4943-B6A6-A9E469F74773}" dt="2021-05-22T04:54:32.164" v="4933" actId="14100"/>
          <ac:picMkLst>
            <pc:docMk/>
            <pc:sldMk cId="1533288617" sldId="269"/>
            <ac:picMk id="6" creationId="{235B7221-5711-4848-82CD-3B39D31F5854}"/>
          </ac:picMkLst>
        </pc:picChg>
        <pc:picChg chg="add mod">
          <ac:chgData name="박우성" userId="bd72ff9a-29da-4933-abc0-88a847036ce7" providerId="ADAL" clId="{C71FBB57-20A5-4943-B6A6-A9E469F74773}" dt="2021-05-22T04:55:43.883" v="4947" actId="1076"/>
          <ac:picMkLst>
            <pc:docMk/>
            <pc:sldMk cId="1533288617" sldId="269"/>
            <ac:picMk id="8" creationId="{C6EF4942-816E-46A2-9C88-BADA8BA43781}"/>
          </ac:picMkLst>
        </pc:picChg>
        <pc:picChg chg="add mod">
          <ac:chgData name="박우성" userId="bd72ff9a-29da-4933-abc0-88a847036ce7" providerId="ADAL" clId="{C71FBB57-20A5-4943-B6A6-A9E469F74773}" dt="2021-05-22T04:55:28.309" v="4946" actId="1076"/>
          <ac:picMkLst>
            <pc:docMk/>
            <pc:sldMk cId="1533288617" sldId="269"/>
            <ac:picMk id="10" creationId="{E3CCB0B2-6BCA-4E10-AAF1-1E625C290313}"/>
          </ac:picMkLst>
        </pc:picChg>
        <pc:picChg chg="add mod">
          <ac:chgData name="박우성" userId="bd72ff9a-29da-4933-abc0-88a847036ce7" providerId="ADAL" clId="{C71FBB57-20A5-4943-B6A6-A9E469F74773}" dt="2021-05-22T04:55:24.443" v="4945" actId="1076"/>
          <ac:picMkLst>
            <pc:docMk/>
            <pc:sldMk cId="1533288617" sldId="269"/>
            <ac:picMk id="12" creationId="{7B3F3ED9-82B9-4EDD-B1E8-22D39F98B475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2656336958" sldId="269"/>
        </pc:sldMkLst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1577126403" sldId="270"/>
        </pc:sldMkLst>
      </pc:sldChg>
      <pc:sldChg chg="addSp modSp new mod">
        <pc:chgData name="박우성" userId="bd72ff9a-29da-4933-abc0-88a847036ce7" providerId="ADAL" clId="{C71FBB57-20A5-4943-B6A6-A9E469F74773}" dt="2021-05-22T12:29:40.613" v="5026" actId="20577"/>
        <pc:sldMkLst>
          <pc:docMk/>
          <pc:sldMk cId="4080565409" sldId="270"/>
        </pc:sldMkLst>
        <pc:spChg chg="add mod">
          <ac:chgData name="박우성" userId="bd72ff9a-29da-4933-abc0-88a847036ce7" providerId="ADAL" clId="{C71FBB57-20A5-4943-B6A6-A9E469F74773}" dt="2021-05-22T04:55:51.236" v="4948"/>
          <ac:spMkLst>
            <pc:docMk/>
            <pc:sldMk cId="4080565409" sldId="270"/>
            <ac:spMk id="2" creationId="{2D6FACB6-7F1C-4F8A-88B2-4B338058C6AE}"/>
          </ac:spMkLst>
        </pc:spChg>
        <pc:spChg chg="add mod">
          <ac:chgData name="박우성" userId="bd72ff9a-29da-4933-abc0-88a847036ce7" providerId="ADAL" clId="{C71FBB57-20A5-4943-B6A6-A9E469F74773}" dt="2021-05-22T12:29:40.613" v="5026" actId="20577"/>
          <ac:spMkLst>
            <pc:docMk/>
            <pc:sldMk cId="4080565409" sldId="270"/>
            <ac:spMk id="3" creationId="{23E4EEDE-79B4-49AF-90FC-F60AD74CD8DE}"/>
          </ac:spMkLst>
        </pc:spChg>
        <pc:picChg chg="add mod">
          <ac:chgData name="박우성" userId="bd72ff9a-29da-4933-abc0-88a847036ce7" providerId="ADAL" clId="{C71FBB57-20A5-4943-B6A6-A9E469F74773}" dt="2021-05-22T12:29:07.196" v="5025" actId="1076"/>
          <ac:picMkLst>
            <pc:docMk/>
            <pc:sldMk cId="4080565409" sldId="270"/>
            <ac:picMk id="2050" creationId="{B8D66F1C-53FB-4DBA-88F7-F37267AD6C45}"/>
          </ac:picMkLst>
        </pc:picChg>
        <pc:picChg chg="add mod">
          <ac:chgData name="박우성" userId="bd72ff9a-29da-4933-abc0-88a847036ce7" providerId="ADAL" clId="{C71FBB57-20A5-4943-B6A6-A9E469F74773}" dt="2021-05-22T12:29:07.196" v="5025" actId="1076"/>
          <ac:picMkLst>
            <pc:docMk/>
            <pc:sldMk cId="4080565409" sldId="270"/>
            <ac:picMk id="2052" creationId="{0A9C5696-BF2C-49C1-9F26-F864A5349D60}"/>
          </ac:picMkLst>
        </pc:picChg>
        <pc:picChg chg="add mod">
          <ac:chgData name="박우성" userId="bd72ff9a-29da-4933-abc0-88a847036ce7" providerId="ADAL" clId="{C71FBB57-20A5-4943-B6A6-A9E469F74773}" dt="2021-05-22T12:29:07.196" v="5025" actId="1076"/>
          <ac:picMkLst>
            <pc:docMk/>
            <pc:sldMk cId="4080565409" sldId="270"/>
            <ac:picMk id="2054" creationId="{CF1974E9-DB04-4A2A-9646-D309D8C17FC9}"/>
          </ac:picMkLst>
        </pc:picChg>
        <pc:picChg chg="add mod">
          <ac:chgData name="박우성" userId="bd72ff9a-29da-4933-abc0-88a847036ce7" providerId="ADAL" clId="{C71FBB57-20A5-4943-B6A6-A9E469F74773}" dt="2021-05-22T12:29:07.196" v="5025" actId="1076"/>
          <ac:picMkLst>
            <pc:docMk/>
            <pc:sldMk cId="4080565409" sldId="270"/>
            <ac:picMk id="2056" creationId="{AC0FBB2C-23AB-4F57-8D73-5C856F91C620}"/>
          </ac:picMkLst>
        </pc:picChg>
      </pc:sldChg>
      <pc:sldChg chg="addSp modSp new mod">
        <pc:chgData name="박우성" userId="bd72ff9a-29da-4933-abc0-88a847036ce7" providerId="ADAL" clId="{C71FBB57-20A5-4943-B6A6-A9E469F74773}" dt="2021-05-22T12:35:44.975" v="5844" actId="404"/>
        <pc:sldMkLst>
          <pc:docMk/>
          <pc:sldMk cId="695277291" sldId="271"/>
        </pc:sldMkLst>
        <pc:spChg chg="add mod">
          <ac:chgData name="박우성" userId="bd72ff9a-29da-4933-abc0-88a847036ce7" providerId="ADAL" clId="{C71FBB57-20A5-4943-B6A6-A9E469F74773}" dt="2021-05-22T12:29:47.112" v="5027"/>
          <ac:spMkLst>
            <pc:docMk/>
            <pc:sldMk cId="695277291" sldId="271"/>
            <ac:spMk id="2" creationId="{A5FD5649-041E-4B37-8C19-99EAB9F10B96}"/>
          </ac:spMkLst>
        </pc:spChg>
        <pc:spChg chg="add mod">
          <ac:chgData name="박우성" userId="bd72ff9a-29da-4933-abc0-88a847036ce7" providerId="ADAL" clId="{C71FBB57-20A5-4943-B6A6-A9E469F74773}" dt="2021-05-22T12:31:03.472" v="5306" actId="13926"/>
          <ac:spMkLst>
            <pc:docMk/>
            <pc:sldMk cId="695277291" sldId="271"/>
            <ac:spMk id="3" creationId="{F91A2466-8EE9-42A3-9465-26D89ED98829}"/>
          </ac:spMkLst>
        </pc:spChg>
        <pc:spChg chg="add mod">
          <ac:chgData name="박우성" userId="bd72ff9a-29da-4933-abc0-88a847036ce7" providerId="ADAL" clId="{C71FBB57-20A5-4943-B6A6-A9E469F74773}" dt="2021-05-22T12:34:29.477" v="5690" actId="1076"/>
          <ac:spMkLst>
            <pc:docMk/>
            <pc:sldMk cId="695277291" sldId="271"/>
            <ac:spMk id="4" creationId="{BF62E3B7-18B0-4FDE-90D8-51086431098B}"/>
          </ac:spMkLst>
        </pc:spChg>
        <pc:spChg chg="add mod">
          <ac:chgData name="박우성" userId="bd72ff9a-29da-4933-abc0-88a847036ce7" providerId="ADAL" clId="{C71FBB57-20A5-4943-B6A6-A9E469F74773}" dt="2021-05-22T12:35:44.975" v="5844" actId="404"/>
          <ac:spMkLst>
            <pc:docMk/>
            <pc:sldMk cId="695277291" sldId="271"/>
            <ac:spMk id="8" creationId="{64CCC04F-CA8F-497D-83EC-EF94D91D567D}"/>
          </ac:spMkLst>
        </pc:spChg>
        <pc:picChg chg="add mod">
          <ac:chgData name="박우성" userId="bd72ff9a-29da-4933-abc0-88a847036ce7" providerId="ADAL" clId="{C71FBB57-20A5-4943-B6A6-A9E469F74773}" dt="2021-05-22T12:34:31.771" v="5691" actId="1076"/>
          <ac:picMkLst>
            <pc:docMk/>
            <pc:sldMk cId="695277291" sldId="271"/>
            <ac:picMk id="6" creationId="{83F9002F-833B-478B-8BEE-478310D22B3A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3313226208" sldId="271"/>
        </pc:sldMkLst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2685955082" sldId="272"/>
        </pc:sldMkLst>
      </pc:sldChg>
      <pc:sldChg chg="addSp delSp modSp new mod">
        <pc:chgData name="박우성" userId="bd72ff9a-29da-4933-abc0-88a847036ce7" providerId="ADAL" clId="{C71FBB57-20A5-4943-B6A6-A9E469F74773}" dt="2021-05-22T12:56:52.324" v="5913"/>
        <pc:sldMkLst>
          <pc:docMk/>
          <pc:sldMk cId="2720663875" sldId="272"/>
        </pc:sldMkLst>
        <pc:spChg chg="add mod">
          <ac:chgData name="박우성" userId="bd72ff9a-29da-4933-abc0-88a847036ce7" providerId="ADAL" clId="{C71FBB57-20A5-4943-B6A6-A9E469F74773}" dt="2021-05-22T12:37:11.398" v="5848"/>
          <ac:spMkLst>
            <pc:docMk/>
            <pc:sldMk cId="2720663875" sldId="272"/>
            <ac:spMk id="3" creationId="{79B938F1-48FB-4B3C-8685-640F735551C8}"/>
          </ac:spMkLst>
        </pc:spChg>
        <pc:picChg chg="add del mod">
          <ac:chgData name="박우성" userId="bd72ff9a-29da-4933-abc0-88a847036ce7" providerId="ADAL" clId="{C71FBB57-20A5-4943-B6A6-A9E469F74773}" dt="2021-05-22T12:40:58.279" v="5860" actId="478"/>
          <ac:picMkLst>
            <pc:docMk/>
            <pc:sldMk cId="2720663875" sldId="272"/>
            <ac:picMk id="4" creationId="{4E2CC2A2-C609-4D7F-A392-77A94A247251}"/>
          </ac:picMkLst>
        </pc:picChg>
        <pc:picChg chg="add mod">
          <ac:chgData name="박우성" userId="bd72ff9a-29da-4933-abc0-88a847036ce7" providerId="ADAL" clId="{C71FBB57-20A5-4943-B6A6-A9E469F74773}" dt="2021-05-22T12:41:18.439" v="5874" actId="1076"/>
          <ac:picMkLst>
            <pc:docMk/>
            <pc:sldMk cId="2720663875" sldId="272"/>
            <ac:picMk id="6" creationId="{C09E447F-4EA1-4B8F-BD8C-A21F27631498}"/>
          </ac:picMkLst>
        </pc:picChg>
        <pc:picChg chg="add del mod">
          <ac:chgData name="박우성" userId="bd72ff9a-29da-4933-abc0-88a847036ce7" providerId="ADAL" clId="{C71FBB57-20A5-4943-B6A6-A9E469F74773}" dt="2021-05-22T12:56:32.406" v="5907" actId="21"/>
          <ac:picMkLst>
            <pc:docMk/>
            <pc:sldMk cId="2720663875" sldId="272"/>
            <ac:picMk id="8" creationId="{60C3A05F-FE42-456B-BC9A-90329739AE7D}"/>
          </ac:picMkLst>
        </pc:picChg>
        <pc:picChg chg="add mod">
          <ac:chgData name="박우성" userId="bd72ff9a-29da-4933-abc0-88a847036ce7" providerId="ADAL" clId="{C71FBB57-20A5-4943-B6A6-A9E469F74773}" dt="2021-05-22T12:56:52.324" v="5913"/>
          <ac:picMkLst>
            <pc:docMk/>
            <pc:sldMk cId="2720663875" sldId="272"/>
            <ac:picMk id="11" creationId="{2B518E17-AA6F-4B1F-94AF-E367997024EC}"/>
          </ac:picMkLst>
        </pc:picChg>
        <pc:picChg chg="add mod">
          <ac:chgData name="박우성" userId="bd72ff9a-29da-4933-abc0-88a847036ce7" providerId="ADAL" clId="{C71FBB57-20A5-4943-B6A6-A9E469F74773}" dt="2021-05-22T12:41:12.343" v="5870" actId="14100"/>
          <ac:picMkLst>
            <pc:docMk/>
            <pc:sldMk cId="2720663875" sldId="272"/>
            <ac:picMk id="3074" creationId="{776B5AAB-7F82-4A3C-A02F-3F50FBE65DBC}"/>
          </ac:picMkLst>
        </pc:picChg>
        <pc:picChg chg="add mod">
          <ac:chgData name="박우성" userId="bd72ff9a-29da-4933-abc0-88a847036ce7" providerId="ADAL" clId="{C71FBB57-20A5-4943-B6A6-A9E469F74773}" dt="2021-05-22T12:41:15.094" v="5872" actId="14100"/>
          <ac:picMkLst>
            <pc:docMk/>
            <pc:sldMk cId="2720663875" sldId="272"/>
            <ac:picMk id="3076" creationId="{8DB2E9EA-2A61-4007-81C7-E6D31A5E5ADC}"/>
          </ac:picMkLst>
        </pc:picChg>
      </pc:sldChg>
      <pc:sldChg chg="addSp delSp modSp new mod">
        <pc:chgData name="박우성" userId="bd72ff9a-29da-4933-abc0-88a847036ce7" providerId="ADAL" clId="{C71FBB57-20A5-4943-B6A6-A9E469F74773}" dt="2021-05-22T12:56:46.041" v="5912" actId="14100"/>
        <pc:sldMkLst>
          <pc:docMk/>
          <pc:sldMk cId="1153943811" sldId="273"/>
        </pc:sldMkLst>
        <pc:picChg chg="add del mod">
          <ac:chgData name="박우성" userId="bd72ff9a-29da-4933-abc0-88a847036ce7" providerId="ADAL" clId="{C71FBB57-20A5-4943-B6A6-A9E469F74773}" dt="2021-05-22T12:56:42.444" v="5911" actId="478"/>
          <ac:picMkLst>
            <pc:docMk/>
            <pc:sldMk cId="1153943811" sldId="273"/>
            <ac:picMk id="3" creationId="{7616AB5C-F3D7-4F78-B34E-AD6244CB2EF3}"/>
          </ac:picMkLst>
        </pc:picChg>
        <pc:picChg chg="add mod">
          <ac:chgData name="박우성" userId="bd72ff9a-29da-4933-abc0-88a847036ce7" providerId="ADAL" clId="{C71FBB57-20A5-4943-B6A6-A9E469F74773}" dt="2021-05-22T12:56:46.041" v="5912" actId="14100"/>
          <ac:picMkLst>
            <pc:docMk/>
            <pc:sldMk cId="1153943811" sldId="273"/>
            <ac:picMk id="5122" creationId="{9BD20BF7-FF34-431E-8181-F42B46609FB1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4086205919" sldId="273"/>
        </pc:sldMkLst>
      </pc:sldChg>
      <pc:sldChg chg="new">
        <pc:chgData name="박우성" userId="bd72ff9a-29da-4933-abc0-88a847036ce7" providerId="ADAL" clId="{C71FBB57-20A5-4943-B6A6-A9E469F74773}" dt="2021-05-21T17:27:33.922" v="252" actId="680"/>
        <pc:sldMkLst>
          <pc:docMk/>
          <pc:sldMk cId="632197714" sldId="274"/>
        </pc:sldMkLst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3586658771" sldId="274"/>
        </pc:sldMkLst>
      </pc:sldChg>
      <pc:sldChg chg="addSp delSp modSp new">
        <pc:chgData name="박우성" userId="bd72ff9a-29da-4933-abc0-88a847036ce7" providerId="ADAL" clId="{C71FBB57-20A5-4943-B6A6-A9E469F74773}" dt="2021-05-22T12:28:34.307" v="5016" actId="478"/>
        <pc:sldMkLst>
          <pc:docMk/>
          <pc:sldMk cId="901245634" sldId="275"/>
        </pc:sldMkLst>
        <pc:picChg chg="add del mod">
          <ac:chgData name="박우성" userId="bd72ff9a-29da-4933-abc0-88a847036ce7" providerId="ADAL" clId="{C71FBB57-20A5-4943-B6A6-A9E469F74773}" dt="2021-05-22T12:28:34.307" v="5016" actId="478"/>
          <ac:picMkLst>
            <pc:docMk/>
            <pc:sldMk cId="901245634" sldId="275"/>
            <ac:picMk id="1026" creationId="{F6C92F7F-BC44-498E-A770-CBD71FF652BB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1188184289" sldId="275"/>
        </pc:sldMkLst>
      </pc:sldChg>
      <pc:sldChg chg="addSp modSp new">
        <pc:chgData name="박우성" userId="bd72ff9a-29da-4933-abc0-88a847036ce7" providerId="ADAL" clId="{C71FBB57-20A5-4943-B6A6-A9E469F74773}" dt="2021-05-21T18:49:04.194" v="2368" actId="1076"/>
        <pc:sldMkLst>
          <pc:docMk/>
          <pc:sldMk cId="3672201425" sldId="276"/>
        </pc:sldMkLst>
        <pc:spChg chg="add mod">
          <ac:chgData name="박우성" userId="bd72ff9a-29da-4933-abc0-88a847036ce7" providerId="ADAL" clId="{C71FBB57-20A5-4943-B6A6-A9E469F74773}" dt="2021-05-21T18:48:12.794" v="2359"/>
          <ac:spMkLst>
            <pc:docMk/>
            <pc:sldMk cId="3672201425" sldId="276"/>
            <ac:spMk id="2" creationId="{E2CFDB67-C46A-435D-8024-FF94061B322E}"/>
          </ac:spMkLst>
        </pc:spChg>
        <pc:picChg chg="add mod">
          <ac:chgData name="박우성" userId="bd72ff9a-29da-4933-abc0-88a847036ce7" providerId="ADAL" clId="{C71FBB57-20A5-4943-B6A6-A9E469F74773}" dt="2021-05-21T18:49:04.194" v="2368" actId="1076"/>
          <ac:picMkLst>
            <pc:docMk/>
            <pc:sldMk cId="3672201425" sldId="276"/>
            <ac:picMk id="3" creationId="{C64629A2-3073-4327-9F32-3E577E281AC1}"/>
          </ac:picMkLst>
        </pc:picChg>
        <pc:picChg chg="add mod">
          <ac:chgData name="박우성" userId="bd72ff9a-29da-4933-abc0-88a847036ce7" providerId="ADAL" clId="{C71FBB57-20A5-4943-B6A6-A9E469F74773}" dt="2021-05-21T18:49:01.463" v="2366" actId="1076"/>
          <ac:picMkLst>
            <pc:docMk/>
            <pc:sldMk cId="3672201425" sldId="276"/>
            <ac:picMk id="4098" creationId="{EF35BCFF-3DA3-4D5E-8201-9890A8D98EF7}"/>
          </ac:picMkLst>
        </pc:picChg>
      </pc:sldChg>
      <pc:sldChg chg="new del">
        <pc:chgData name="박우성" userId="bd72ff9a-29da-4933-abc0-88a847036ce7" providerId="ADAL" clId="{C71FBB57-20A5-4943-B6A6-A9E469F74773}" dt="2021-05-21T17:27:29.400" v="235" actId="47"/>
        <pc:sldMkLst>
          <pc:docMk/>
          <pc:sldMk cId="4200474521" sldId="276"/>
        </pc:sldMkLst>
      </pc:sldChg>
      <pc:sldChg chg="addSp modSp new mod">
        <pc:chgData name="박우성" userId="bd72ff9a-29da-4933-abc0-88a847036ce7" providerId="ADAL" clId="{C71FBB57-20A5-4943-B6A6-A9E469F74773}" dt="2021-05-21T19:29:07.058" v="3669" actId="1076"/>
        <pc:sldMkLst>
          <pc:docMk/>
          <pc:sldMk cId="1089580991" sldId="277"/>
        </pc:sldMkLst>
        <pc:spChg chg="add mod">
          <ac:chgData name="박우성" userId="bd72ff9a-29da-4933-abc0-88a847036ce7" providerId="ADAL" clId="{C71FBB57-20A5-4943-B6A6-A9E469F74773}" dt="2021-05-21T19:29:07.058" v="3669" actId="1076"/>
          <ac:spMkLst>
            <pc:docMk/>
            <pc:sldMk cId="1089580991" sldId="277"/>
            <ac:spMk id="5" creationId="{CA4C5D7B-4177-40CC-B15C-68E303E57722}"/>
          </ac:spMkLst>
        </pc:spChg>
        <pc:picChg chg="add mod">
          <ac:chgData name="박우성" userId="bd72ff9a-29da-4933-abc0-88a847036ce7" providerId="ADAL" clId="{C71FBB57-20A5-4943-B6A6-A9E469F74773}" dt="2021-05-21T19:28:22.661" v="3591" actId="1076"/>
          <ac:picMkLst>
            <pc:docMk/>
            <pc:sldMk cId="1089580991" sldId="277"/>
            <ac:picMk id="3" creationId="{119D4E30-B562-46CC-A4D0-C4F508463917}"/>
          </ac:picMkLst>
        </pc:picChg>
      </pc:sldChg>
      <pc:sldChg chg="addSp delSp modSp new mod">
        <pc:chgData name="박우성" userId="bd72ff9a-29da-4933-abc0-88a847036ce7" providerId="ADAL" clId="{C71FBB57-20A5-4943-B6A6-A9E469F74773}" dt="2021-05-22T12:48:27.392" v="5896" actId="1076"/>
        <pc:sldMkLst>
          <pc:docMk/>
          <pc:sldMk cId="3406090728" sldId="278"/>
        </pc:sldMkLst>
        <pc:picChg chg="add mod ord">
          <ac:chgData name="박우성" userId="bd72ff9a-29da-4933-abc0-88a847036ce7" providerId="ADAL" clId="{C71FBB57-20A5-4943-B6A6-A9E469F74773}" dt="2021-05-22T12:48:24.836" v="5895" actId="1076"/>
          <ac:picMkLst>
            <pc:docMk/>
            <pc:sldMk cId="3406090728" sldId="278"/>
            <ac:picMk id="3" creationId="{79A64928-7AE3-43CD-A771-B750ABCC0462}"/>
          </ac:picMkLst>
        </pc:picChg>
        <pc:picChg chg="add del mod">
          <ac:chgData name="박우성" userId="bd72ff9a-29da-4933-abc0-88a847036ce7" providerId="ADAL" clId="{C71FBB57-20A5-4943-B6A6-A9E469F74773}" dt="2021-05-22T12:48:09.009" v="5888" actId="478"/>
          <ac:picMkLst>
            <pc:docMk/>
            <pc:sldMk cId="3406090728" sldId="278"/>
            <ac:picMk id="4" creationId="{87F75BB0-AF64-465D-A003-E27A6870F03E}"/>
          </ac:picMkLst>
        </pc:picChg>
        <pc:picChg chg="add mod ord">
          <ac:chgData name="박우성" userId="bd72ff9a-29da-4933-abc0-88a847036ce7" providerId="ADAL" clId="{C71FBB57-20A5-4943-B6A6-A9E469F74773}" dt="2021-05-22T12:48:27.392" v="5896" actId="1076"/>
          <ac:picMkLst>
            <pc:docMk/>
            <pc:sldMk cId="3406090728" sldId="278"/>
            <ac:picMk id="6" creationId="{B7A5DFC3-3378-4DCF-B9CB-35BD492359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87B91-5F3D-4D21-B790-F95855C3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AA58AE-0FCB-4329-8F63-5707BBC80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98644-685F-4ED0-AB7A-F61C2212A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AC4E6-9884-4BE7-8106-AE14693DF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C5866-AB39-4CEC-B79B-50733E67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8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E5027-5FF4-4F9D-A251-AF894A8E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355093-191C-46F2-A9D9-470ACF68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5AD74C-E107-4607-A228-E3F3F3A4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14AFF-2D7D-4DE2-B31A-147C2A26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CE4D0-0D81-4B75-B728-08FAB8B2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1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153E07-7C61-4B5C-B2AC-5BBAC9E94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7DDC1B-94DA-4978-BEA5-350AB529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5F81-1669-4A0D-B402-27E3705F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9CC08-7D0F-4CC4-8B67-E3E66A10E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6A1B4-1783-447E-8F85-D1E0B090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A5B7D-4994-4AE4-97CD-6D263739A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542F9-9789-4E7A-BCAF-30665714D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A7A787-D1CC-4571-B076-95B36305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7996A-5F11-4717-A9EF-E1EEE233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BA3622-B082-485B-BB62-7B6A6705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11068-EF80-4D96-97BC-15F862E0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D4F9CD-0BCB-4A96-9F8D-FF44F61D8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2DD99-4691-4064-961C-278F25AC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48C95-989C-4EF2-AE90-CBC17B22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797D9-611F-4BE9-B71E-7D93C58D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8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E8088-D8B9-4CE1-9AFF-85342E6E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635EA-62C3-4ECF-BB8F-BC578069B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3E46C3-C074-4E56-BB8B-53F38E50F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215379-D461-4CB7-84EA-47D6AB7E6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C5A811-64BA-4DF8-A469-62F20BB8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BB408-75B2-4BEC-A4DC-57E451E4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72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F45D1-A616-4824-BDA9-C66B7F10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2DB709-461F-411A-8482-CEBA19CD2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31635A-C792-4D39-ADBB-CE38A2C41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9F7517-C821-4D21-ADB7-55A902724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FA817-2728-4023-A556-849850785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A38F87-0843-43EA-9760-F066BD75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23CCFF-7583-41E6-8761-4598FC6D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98A08D-2AD3-4CFD-8B83-06788661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79CD2-0EBF-4AB4-8B9D-17704E36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A12CA8-9E20-4026-815B-F5849E8B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F9610A-2DF9-4763-B313-669F0FB8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D21F8-48C9-4ED9-8BC5-66BE32A3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838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CD3059-AF85-4754-A034-6021A8BFD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453057-FE55-426C-A03D-8EAED792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B7D444-21B8-4DD7-B7F9-73FBD249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09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E94CB-5B5C-4085-8B68-CF90F6D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50109-8B09-49ED-BD62-B6B60ECFB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43965-4694-421C-9E17-8FB3CE58A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9E4263-E910-4D1D-BEFC-E47AFBC5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47EE60-EF0C-437D-8971-32A60437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65E0B7-2613-450A-89DF-41416B26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2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532F2-5D48-4319-BAE7-D540956B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CE869F-80F9-4D44-9FB8-78F73872E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9F4F08-9C41-4333-90BC-9AE97511A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E067D-B05B-4381-ADAA-FDCCC36C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1C4280-6970-405C-BEA8-66D67843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BD794-28FB-4015-B2F4-6657DE13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06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BAD325-8F47-4D75-B389-7F0D4245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D521A-9071-4E7A-B5AA-C4FE2100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E35EA-C118-4DE9-ADA8-C1FEDB97C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D3825-3A76-468A-B1D2-4FFDE3F8A5E5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794AA-BC0C-4948-B88A-DF6F433A7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01E600-9E21-4240-8F77-3B3FBF7F0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14E1F-8023-49D7-9BF9-877DB7095B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73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.blog.naver.com/9709193/221974662268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.blog.naver.com/9709193/221974662268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.imgur.com/sMoKNuy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D0376-BB7E-4319-AEFE-7DD8B040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06"/>
            <a:ext cx="5159229" cy="612396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14.4.6 </a:t>
            </a:r>
            <a:r>
              <a:rPr lang="en-US" altLang="ko-KR" sz="3200" dirty="0" err="1"/>
              <a:t>Xception</a:t>
            </a:r>
            <a:endParaRPr lang="ko-KR" altLang="en-US" sz="3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9CE86B-8EDA-44D3-A1D2-C1252D3A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9" y="1046332"/>
            <a:ext cx="3372372" cy="22002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C97A04-48A7-4E90-A63A-648D60EB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" y="3856838"/>
            <a:ext cx="3440070" cy="2476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E4D1D7-1C3E-4E6F-868E-FFA830B9F77F}"/>
              </a:ext>
            </a:extLst>
          </p:cNvPr>
          <p:cNvSpPr txBox="1"/>
          <p:nvPr/>
        </p:nvSpPr>
        <p:spPr>
          <a:xfrm>
            <a:off x="3620451" y="2536694"/>
            <a:ext cx="7944374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ko-KR" altLang="ko-KR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인셉션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모듈이 </a:t>
            </a: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1×1 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커널의 </a:t>
            </a:r>
            <a:r>
              <a:rPr lang="ko-KR" altLang="ko-KR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합성곱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층을 가지는 이유</a:t>
            </a:r>
          </a:p>
          <a:p>
            <a:pPr algn="just" latinLnBrk="1">
              <a:lnSpc>
                <a:spcPct val="150000"/>
              </a:lnSpc>
            </a:pP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 </a:t>
            </a:r>
            <a:endParaRPr lang="ko-KR" altLang="ko-KR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공간상의 패턴을 잡을 수는 없지만 </a:t>
            </a:r>
            <a:r>
              <a:rPr lang="ko-KR" altLang="ko-KR" kern="100" dirty="0">
                <a:effectLst/>
                <a:highlight>
                  <a:srgbClr val="FFFF00"/>
                </a:highlight>
                <a:latin typeface="+mj-ea"/>
                <a:ea typeface="+mj-ea"/>
                <a:cs typeface="Times New Roman" panose="02020603050405020304" pitchFamily="18" charset="0"/>
              </a:rPr>
              <a:t>깊이 차원을 따라 놓인 패턴을 잡을 수 있다</a:t>
            </a:r>
            <a:r>
              <a:rPr lang="en-US" altLang="ko-KR" kern="100" dirty="0">
                <a:effectLst/>
                <a:highlight>
                  <a:srgbClr val="FFFF00"/>
                </a:highlight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highlight>
                <a:srgbClr val="FFFF00"/>
              </a:highlight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입력보다 더 적은 특성 </a:t>
            </a:r>
            <a:r>
              <a:rPr lang="ko-KR" altLang="ko-KR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맵을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출력하므로 </a:t>
            </a:r>
            <a:r>
              <a:rPr lang="ko-KR" altLang="ko-KR" kern="100" dirty="0">
                <a:effectLst/>
                <a:highlight>
                  <a:srgbClr val="FFFF00"/>
                </a:highlight>
                <a:latin typeface="+mj-ea"/>
                <a:ea typeface="+mj-ea"/>
                <a:cs typeface="Times New Roman" panose="02020603050405020304" pitchFamily="18" charset="0"/>
              </a:rPr>
              <a:t>차원을 줄인다는 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의미인 </a:t>
            </a:r>
            <a:r>
              <a:rPr lang="ko-KR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병목 층</a:t>
            </a:r>
            <a:r>
              <a:rPr lang="en-US" altLang="ko-KR" sz="14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bottleneck layer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의 역할을 담당한다</a:t>
            </a: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연산 비용과 파라미터 개수를 줄여 훈련 속도를 높이고 일반화 성능을 향상한다</a:t>
            </a: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ko-KR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합성곱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층의 쌍</a:t>
            </a: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([1×1, 3×3]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과 </a:t>
            </a: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[1×1, 5×5])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이 </a:t>
            </a:r>
            <a:r>
              <a:rPr lang="ko-KR" altLang="ko-KR" kern="100" dirty="0">
                <a:effectLst/>
                <a:highlight>
                  <a:srgbClr val="FFFF00"/>
                </a:highlight>
                <a:latin typeface="+mj-ea"/>
                <a:ea typeface="+mj-ea"/>
                <a:cs typeface="Times New Roman" panose="02020603050405020304" pitchFamily="18" charset="0"/>
              </a:rPr>
              <a:t>더 복잡한 패턴을 감지할 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수 있는 한 개의 강력한 </a:t>
            </a:r>
            <a:r>
              <a:rPr lang="ko-KR" altLang="ko-KR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합성곱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층처럼 작동한다</a:t>
            </a: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실제로 </a:t>
            </a:r>
            <a:r>
              <a:rPr lang="ko-KR" altLang="ko-KR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합성곱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층의 쌍은 </a:t>
            </a: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하나의 </a:t>
            </a:r>
            <a:r>
              <a:rPr lang="ko-KR" altLang="ko-KR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합성곱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층이 하는 것처럼</a:t>
            </a: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) </a:t>
            </a:r>
            <a:r>
              <a:rPr lang="ko-KR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단순한 선형 분류기 하나로 이미지를 훑는 것이 아니라 두 개의 층을 가진 신경망으로 이미지를 훑는 것이다</a:t>
            </a:r>
            <a: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1045F06-9D12-4631-9A54-568D3FF60E2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95" y="113936"/>
            <a:ext cx="3481543" cy="244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90E9AC-32A1-454F-962C-05BD349F791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81" y="113936"/>
            <a:ext cx="3901858" cy="2446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35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394A2-927C-4396-88D7-A3BE9B0370AC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10306050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14.9 </a:t>
            </a:r>
            <a:r>
              <a:rPr lang="ko-KR" altLang="en-US" sz="3200" dirty="0"/>
              <a:t>완전 </a:t>
            </a:r>
            <a:r>
              <a:rPr lang="ko-KR" altLang="en-US" sz="3200" dirty="0" err="1"/>
              <a:t>합성곱</a:t>
            </a:r>
            <a:r>
              <a:rPr lang="ko-KR" altLang="en-US" sz="3200" dirty="0"/>
              <a:t> 신경망 </a:t>
            </a:r>
            <a:r>
              <a:rPr lang="en-US" altLang="ko-KR" sz="1800" dirty="0"/>
              <a:t>Fully Convolutional network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F98FF5-EA74-4698-B13B-014E4C0FF85E}"/>
              </a:ext>
            </a:extLst>
          </p:cNvPr>
          <p:cNvPicPr/>
          <p:nvPr/>
        </p:nvPicPr>
        <p:blipFill rotWithShape="1">
          <a:blip r:embed="rId2"/>
          <a:srcRect l="55251"/>
          <a:stretch/>
        </p:blipFill>
        <p:spPr>
          <a:xfrm>
            <a:off x="562063" y="738340"/>
            <a:ext cx="2894201" cy="2340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A0F1E9-6D5E-4F4D-A4C8-7C9BA92A268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8"/>
          <a:stretch/>
        </p:blipFill>
        <p:spPr bwMode="auto">
          <a:xfrm>
            <a:off x="4432185" y="523044"/>
            <a:ext cx="2245451" cy="340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1E237C-C520-4BEE-9603-1ADDC0FEF57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5"/>
          <a:stretch/>
        </p:blipFill>
        <p:spPr bwMode="auto">
          <a:xfrm>
            <a:off x="8062348" y="1060053"/>
            <a:ext cx="3047473" cy="369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title">
            <a:extLst>
              <a:ext uri="{FF2B5EF4-FFF2-40B4-BE49-F238E27FC236}">
                <a16:creationId xmlns:a16="http://schemas.microsoft.com/office/drawing/2014/main" id="{3FB207FF-FBDE-4BD1-A385-1C2302E965B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" r="379"/>
          <a:stretch/>
        </p:blipFill>
        <p:spPr bwMode="auto">
          <a:xfrm>
            <a:off x="4129653" y="3826597"/>
            <a:ext cx="3996871" cy="2250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324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99A70B1E-2401-4307-A56A-E023490EC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508" y="1319169"/>
            <a:ext cx="7710581" cy="421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E93C2F4-ACF9-490E-BECA-77282026D06A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7994708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14.9 </a:t>
            </a:r>
            <a:r>
              <a:rPr lang="ko-KR" altLang="en-US" sz="3200" dirty="0"/>
              <a:t>완전 </a:t>
            </a:r>
            <a:r>
              <a:rPr lang="ko-KR" altLang="en-US" sz="3200" dirty="0" err="1"/>
              <a:t>합성곱</a:t>
            </a:r>
            <a:r>
              <a:rPr lang="ko-KR" altLang="en-US" sz="3200" dirty="0"/>
              <a:t> 신경망 </a:t>
            </a:r>
            <a:r>
              <a:rPr lang="en-US" altLang="ko-KR" sz="1800" dirty="0"/>
              <a:t>Fully Convolutional network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7041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4301013F-3AF3-478E-9CA1-3ED0570F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65" y="1286541"/>
            <a:ext cx="4901014" cy="26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AC44520-F04C-429B-ACB5-78D738DA454C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7994708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14.9 </a:t>
            </a:r>
            <a:r>
              <a:rPr lang="ko-KR" altLang="en-US" sz="3200" dirty="0"/>
              <a:t>완전 </a:t>
            </a:r>
            <a:r>
              <a:rPr lang="ko-KR" altLang="en-US" sz="3200" dirty="0" err="1"/>
              <a:t>합성곱</a:t>
            </a:r>
            <a:r>
              <a:rPr lang="ko-KR" altLang="en-US" sz="3200" dirty="0"/>
              <a:t> 신경망 </a:t>
            </a:r>
            <a:r>
              <a:rPr lang="en-US" altLang="ko-KR" sz="1800" dirty="0"/>
              <a:t>Fully Convolutional network</a:t>
            </a:r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1B193-C520-40EB-8EBD-7BAD260F9FFC}"/>
              </a:ext>
            </a:extLst>
          </p:cNvPr>
          <p:cNvSpPr txBox="1"/>
          <p:nvPr/>
        </p:nvSpPr>
        <p:spPr>
          <a:xfrm>
            <a:off x="589325" y="3217673"/>
            <a:ext cx="1516309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(100, 7, 7)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9DFFB-077B-42AF-9BBF-2AC1253EAFE1}"/>
              </a:ext>
            </a:extLst>
          </p:cNvPr>
          <p:cNvSpPr txBox="1"/>
          <p:nvPr/>
        </p:nvSpPr>
        <p:spPr>
          <a:xfrm>
            <a:off x="2749491" y="3217673"/>
            <a:ext cx="1516309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(100, 7, 7)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20B0AF-82D1-42DB-9CD2-3849248C80F1}"/>
              </a:ext>
            </a:extLst>
          </p:cNvPr>
          <p:cNvSpPr/>
          <p:nvPr/>
        </p:nvSpPr>
        <p:spPr>
          <a:xfrm>
            <a:off x="680556" y="2479661"/>
            <a:ext cx="1333848" cy="3693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E44FA1-937D-4B85-BBE1-9527B7FB3E68}"/>
              </a:ext>
            </a:extLst>
          </p:cNvPr>
          <p:cNvSpPr/>
          <p:nvPr/>
        </p:nvSpPr>
        <p:spPr>
          <a:xfrm>
            <a:off x="2619462" y="2479661"/>
            <a:ext cx="1776369" cy="3693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200, 7 X 7 (V)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FCBB14-1BF1-4D3F-A487-4E6E6241F1B0}"/>
              </a:ext>
            </a:extLst>
          </p:cNvPr>
          <p:cNvSpPr txBox="1"/>
          <p:nvPr/>
        </p:nvSpPr>
        <p:spPr>
          <a:xfrm>
            <a:off x="2749491" y="1741323"/>
            <a:ext cx="1516309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(200, 1, 1)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E8622-9C82-4C3B-9BEA-0CF3E8D74FD9}"/>
              </a:ext>
            </a:extLst>
          </p:cNvPr>
          <p:cNvSpPr txBox="1"/>
          <p:nvPr/>
        </p:nvSpPr>
        <p:spPr>
          <a:xfrm>
            <a:off x="589326" y="1741323"/>
            <a:ext cx="1516309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200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775CB6-019C-43D7-ABF0-EE890FAC8BAE}"/>
              </a:ext>
            </a:extLst>
          </p:cNvPr>
          <p:cNvCxnSpPr>
            <a:stCxn id="4" idx="0"/>
            <a:endCxn id="8" idx="2"/>
          </p:cNvCxnSpPr>
          <p:nvPr/>
        </p:nvCxnSpPr>
        <p:spPr>
          <a:xfrm flipV="1">
            <a:off x="1347480" y="2848993"/>
            <a:ext cx="0" cy="36868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CCCF0F-E78B-481E-9BCE-6CE884F662F4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1347480" y="2110655"/>
            <a:ext cx="1" cy="36900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1552E59-88B8-4ECB-855D-06B90B256C85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3507646" y="2848993"/>
            <a:ext cx="1" cy="36868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DCF290-CA8D-4D1A-8A87-C91F687E793B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3507646" y="2110655"/>
            <a:ext cx="1" cy="36900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25D3BB-FAE1-4E9E-BE98-7F49ADB45134}"/>
              </a:ext>
            </a:extLst>
          </p:cNvPr>
          <p:cNvSpPr txBox="1"/>
          <p:nvPr/>
        </p:nvSpPr>
        <p:spPr>
          <a:xfrm>
            <a:off x="6096000" y="4874661"/>
            <a:ext cx="617429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합성곱</a:t>
            </a:r>
            <a:r>
              <a:rPr lang="ko-KR" altLang="en-US" sz="1600" dirty="0"/>
              <a:t> 층</a:t>
            </a:r>
            <a:r>
              <a:rPr lang="en-US" altLang="ko-KR" sz="1600" dirty="0"/>
              <a:t>:</a:t>
            </a:r>
          </a:p>
          <a:p>
            <a:r>
              <a:rPr lang="ko-KR" altLang="en-US" sz="1600" dirty="0"/>
              <a:t>어떤 크기의 이미지도 처리할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    입력 채널마다 커널 가중치가 달라서 특정 개수의 채널을 기대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64FFA2-D18F-4D0A-A628-29D4EA11255C}"/>
              </a:ext>
            </a:extLst>
          </p:cNvPr>
          <p:cNvSpPr txBox="1"/>
          <p:nvPr/>
        </p:nvSpPr>
        <p:spPr>
          <a:xfrm>
            <a:off x="192947" y="4874661"/>
            <a:ext cx="61742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밀집층</a:t>
            </a:r>
            <a:r>
              <a:rPr lang="en-US" altLang="ko-KR" sz="1600"/>
              <a:t>:</a:t>
            </a:r>
          </a:p>
          <a:p>
            <a:r>
              <a:rPr lang="ko-KR" altLang="en-US" sz="1600"/>
              <a:t>입력 특성마다 하나의 가중치를 두므로 특정 입력 크기를 기대함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961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96E5B0-5A9D-445F-96D3-6527FF8E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27" y="991472"/>
            <a:ext cx="4625193" cy="376799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600E688-F2BC-4B8C-B70F-392E928E8EAF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7994708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14.9 </a:t>
            </a:r>
            <a:r>
              <a:rPr lang="ko-KR" altLang="en-US" sz="3200" dirty="0"/>
              <a:t>완전 </a:t>
            </a:r>
            <a:r>
              <a:rPr lang="ko-KR" altLang="en-US" sz="3200" dirty="0" err="1"/>
              <a:t>합성곱</a:t>
            </a:r>
            <a:r>
              <a:rPr lang="ko-KR" altLang="en-US" sz="3200" dirty="0"/>
              <a:t> 신경망 </a:t>
            </a:r>
            <a:r>
              <a:rPr lang="en-US" altLang="ko-KR" sz="1800" dirty="0"/>
              <a:t>Fully Convolutional network</a:t>
            </a:r>
            <a:endParaRPr lang="ko-KR" alt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8F2386-9F60-42F4-BD4E-2CF45403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4" y="2707547"/>
            <a:ext cx="55911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0C2AC6-6F37-4882-BB86-4EF4CCC7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4" y="4658795"/>
            <a:ext cx="572452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0C01A05-D102-4AD5-BA08-80A6186B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4" y="1053660"/>
            <a:ext cx="5836509" cy="14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2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D71C5-2155-4945-9519-52DE1EC93922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7994708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14.9 </a:t>
            </a:r>
            <a:r>
              <a:rPr lang="ko-KR" altLang="en-US" sz="3200" dirty="0" err="1"/>
              <a:t>시맨틱</a:t>
            </a:r>
            <a:r>
              <a:rPr lang="ko-KR" altLang="en-US" sz="3200" dirty="0"/>
              <a:t> 분할 </a:t>
            </a:r>
            <a:r>
              <a:rPr lang="en-US" altLang="ko-KR" sz="1800" dirty="0"/>
              <a:t>semantic segmentation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8B0FBB-0BCC-43CD-A81E-88EC78AC7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6" y="868534"/>
            <a:ext cx="8378212" cy="3317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1C496-B3EB-49D5-8A39-23E6DED266A0}"/>
              </a:ext>
            </a:extLst>
          </p:cNvPr>
          <p:cNvSpPr txBox="1"/>
          <p:nvPr/>
        </p:nvSpPr>
        <p:spPr>
          <a:xfrm>
            <a:off x="251669" y="4844534"/>
            <a:ext cx="10729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이미지가 일반적인 </a:t>
            </a:r>
            <a:r>
              <a:rPr lang="en-US" altLang="ko-KR" dirty="0"/>
              <a:t>CNN</a:t>
            </a:r>
            <a:r>
              <a:rPr lang="ko-KR" altLang="en-US" dirty="0"/>
              <a:t>을 통과할 때 점진적으로 위치정보를 잃는다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55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8E06D-DEB3-44BF-ABC1-E12B56B0FA44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7994708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/>
              <a:t>14.9 </a:t>
            </a:r>
            <a:r>
              <a:rPr lang="ko-KR" altLang="en-US" sz="3200"/>
              <a:t>시맨틱 분할 </a:t>
            </a:r>
            <a:r>
              <a:rPr lang="en-US" altLang="ko-KR" sz="1800"/>
              <a:t>semantic segmentation</a:t>
            </a:r>
            <a:endParaRPr lang="ko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E242C-9952-490C-AAF2-CBFA4602CF2E}"/>
              </a:ext>
            </a:extLst>
          </p:cNvPr>
          <p:cNvSpPr txBox="1"/>
          <p:nvPr/>
        </p:nvSpPr>
        <p:spPr>
          <a:xfrm>
            <a:off x="0" y="63210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이중 선형 보간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5B7221-5711-4848-82CD-3B39D31F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1" y="1244498"/>
            <a:ext cx="4814383" cy="3451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EF4942-816E-46A2-9C88-BADA8BA43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968" y="632102"/>
            <a:ext cx="4009550" cy="1787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CCB0B2-6BCA-4E10-AAF1-1E625C290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968" y="2419350"/>
            <a:ext cx="5157322" cy="2543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3F3ED9-82B9-4EDD-B1E8-22D39F98B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68" y="4695825"/>
            <a:ext cx="5367564" cy="197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8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FACB6-7F1C-4F8A-88B2-4B338058C6AE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7994708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14.9 </a:t>
            </a:r>
            <a:r>
              <a:rPr lang="ko-KR" altLang="en-US" sz="3200" dirty="0" err="1"/>
              <a:t>시맨틱</a:t>
            </a:r>
            <a:r>
              <a:rPr lang="ko-KR" altLang="en-US" sz="3200" dirty="0"/>
              <a:t> 분할 </a:t>
            </a:r>
            <a:r>
              <a:rPr lang="en-US" altLang="ko-KR" sz="1800" dirty="0"/>
              <a:t>semantic segmentation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4EEDE-79B4-49AF-90FC-F60AD74CD8DE}"/>
              </a:ext>
            </a:extLst>
          </p:cNvPr>
          <p:cNvSpPr txBox="1"/>
          <p:nvPr/>
        </p:nvSpPr>
        <p:spPr>
          <a:xfrm>
            <a:off x="0" y="632102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전치 </a:t>
            </a:r>
            <a:r>
              <a:rPr lang="ko-KR" altLang="en-US" dirty="0" err="1"/>
              <a:t>합성곱</a:t>
            </a:r>
            <a:r>
              <a:rPr lang="ko-KR" altLang="en-US" dirty="0"/>
              <a:t> 층 </a:t>
            </a:r>
            <a:r>
              <a:rPr lang="en-US" altLang="ko-KR" dirty="0"/>
              <a:t>transposed convolutional layer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66F1C-53FB-4DBA-88F7-F37267AD6C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6" y="1244498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A9C5696-BF2C-49C1-9F26-F864A5349D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05" y="1244498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F1974E9-DB04-4A2A-9646-D309D8C17F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6" y="4048957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C0FBB2C-23AB-4F57-8D73-5C856F91C6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05" y="4048957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6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D5649-041E-4B37-8C19-99EAB9F10B96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7994708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14.9 </a:t>
            </a:r>
            <a:r>
              <a:rPr lang="ko-KR" altLang="en-US" sz="3200" dirty="0" err="1"/>
              <a:t>시맨틱</a:t>
            </a:r>
            <a:r>
              <a:rPr lang="ko-KR" altLang="en-US" sz="3200" dirty="0"/>
              <a:t> 분할 </a:t>
            </a:r>
            <a:r>
              <a:rPr lang="en-US" altLang="ko-KR" sz="1800" dirty="0"/>
              <a:t>semantic segmentation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A2466-8EE9-42A3-9465-26D89ED98829}"/>
              </a:ext>
            </a:extLst>
          </p:cNvPr>
          <p:cNvSpPr txBox="1"/>
          <p:nvPr/>
        </p:nvSpPr>
        <p:spPr>
          <a:xfrm>
            <a:off x="-1" y="632102"/>
            <a:ext cx="7994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전치 </a:t>
            </a:r>
            <a:r>
              <a:rPr lang="ko-KR" altLang="en-US" dirty="0" err="1"/>
              <a:t>합성곱</a:t>
            </a:r>
            <a:r>
              <a:rPr lang="ko-KR" altLang="en-US" dirty="0"/>
              <a:t> 층은 여전히 정확도가 떨어지기 때문에 이를 개선하기 위해</a:t>
            </a:r>
            <a:endParaRPr lang="en-US" altLang="ko-KR" dirty="0"/>
          </a:p>
          <a:p>
            <a:r>
              <a:rPr lang="ko-KR" altLang="en-US" dirty="0"/>
              <a:t>아래쪽 층에서부터 </a:t>
            </a:r>
            <a:r>
              <a:rPr lang="ko-KR" altLang="en-US" dirty="0" err="1">
                <a:highlight>
                  <a:srgbClr val="FFFF00"/>
                </a:highlight>
              </a:rPr>
              <a:t>스킵</a:t>
            </a:r>
            <a:r>
              <a:rPr lang="ko-KR" altLang="en-US" dirty="0">
                <a:highlight>
                  <a:srgbClr val="FFFF00"/>
                </a:highlight>
              </a:rPr>
              <a:t> 연결</a:t>
            </a:r>
            <a:r>
              <a:rPr lang="ko-KR" altLang="en-US" dirty="0"/>
              <a:t>을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62E3B7-18B0-4FDE-90D8-51086431098B}"/>
              </a:ext>
            </a:extLst>
          </p:cNvPr>
          <p:cNvSpPr txBox="1"/>
          <p:nvPr/>
        </p:nvSpPr>
        <p:spPr>
          <a:xfrm>
            <a:off x="-1" y="1431159"/>
            <a:ext cx="97563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ex)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배로 출력 이미지를 </a:t>
            </a:r>
            <a:r>
              <a:rPr lang="ko-KR" altLang="en-US" dirty="0" err="1"/>
              <a:t>업샘플링하고</a:t>
            </a:r>
            <a:r>
              <a:rPr lang="ko-KR" altLang="en-US" dirty="0"/>
              <a:t> 아래쪽 층의 출력을 더하여 해상도를 두 배로 키움</a:t>
            </a:r>
            <a:endParaRPr lang="en-US" altLang="ko-KR" dirty="0"/>
          </a:p>
          <a:p>
            <a:r>
              <a:rPr lang="ko-KR" altLang="en-US" dirty="0"/>
              <a:t>그 결과를 </a:t>
            </a:r>
            <a:r>
              <a:rPr lang="en-US" altLang="ko-KR" dirty="0"/>
              <a:t>16</a:t>
            </a:r>
            <a:r>
              <a:rPr lang="ko-KR" altLang="en-US" dirty="0"/>
              <a:t>배로 늘려서 </a:t>
            </a:r>
            <a:r>
              <a:rPr lang="ko-KR" altLang="en-US" dirty="0" err="1"/>
              <a:t>업샘플링하여</a:t>
            </a:r>
            <a:r>
              <a:rPr lang="ko-KR" altLang="en-US" dirty="0"/>
              <a:t> 최종적으로 </a:t>
            </a:r>
            <a:r>
              <a:rPr lang="en-US" altLang="ko-KR" dirty="0"/>
              <a:t>32</a:t>
            </a:r>
            <a:r>
              <a:rPr lang="ko-KR" altLang="en-US" dirty="0"/>
              <a:t>배의 </a:t>
            </a:r>
            <a:r>
              <a:rPr lang="ko-KR" altLang="en-US" dirty="0" err="1"/>
              <a:t>업샘플링을</a:t>
            </a:r>
            <a:r>
              <a:rPr lang="ko-KR" altLang="en-US" dirty="0"/>
              <a:t> 달성한다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방식은 </a:t>
            </a:r>
            <a:r>
              <a:rPr lang="ko-KR" altLang="en-US" dirty="0" err="1"/>
              <a:t>풀링</a:t>
            </a:r>
            <a:r>
              <a:rPr lang="ko-KR" altLang="en-US" dirty="0"/>
              <a:t> 층에서 잃은 일부 공간 정보를 복원한다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F9002F-833B-478B-8BEE-478310D2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213"/>
            <a:ext cx="8573549" cy="2518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CC04F-CA8F-497D-83EC-EF94D91D567D}"/>
              </a:ext>
            </a:extLst>
          </p:cNvPr>
          <p:cNvSpPr txBox="1"/>
          <p:nvPr/>
        </p:nvSpPr>
        <p:spPr>
          <a:xfrm>
            <a:off x="58722" y="5732292"/>
            <a:ext cx="10251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이는 이미지의 해상도를 증가시키는 데 사용할 수 있으며 이를 초해상도</a:t>
            </a:r>
            <a:r>
              <a:rPr lang="en-US" altLang="ko-KR" sz="1400" dirty="0"/>
              <a:t>super-resolution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277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rawing">
            <a:extLst>
              <a:ext uri="{FF2B5EF4-FFF2-40B4-BE49-F238E27FC236}">
                <a16:creationId xmlns:a16="http://schemas.microsoft.com/office/drawing/2014/main" id="{776B5AAB-7F82-4A3C-A02F-3F50FBE6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6" y="632102"/>
            <a:ext cx="5446251" cy="347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9B938F1-48FB-4B3C-8685-640F735551C8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7994708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14.9 </a:t>
            </a:r>
            <a:r>
              <a:rPr lang="ko-KR" altLang="en-US" sz="3200" dirty="0" err="1"/>
              <a:t>시맨틱</a:t>
            </a:r>
            <a:r>
              <a:rPr lang="ko-KR" altLang="en-US" sz="3200" dirty="0"/>
              <a:t> 분할 </a:t>
            </a:r>
            <a:r>
              <a:rPr lang="en-US" altLang="ko-KR" sz="1800" dirty="0"/>
              <a:t>semantic segmentation</a:t>
            </a:r>
            <a:endParaRPr lang="ko-KR" altLang="en-US" sz="3200" dirty="0"/>
          </a:p>
        </p:txBody>
      </p:sp>
      <p:pic>
        <p:nvPicPr>
          <p:cNvPr id="3076" name="Picture 4" descr="Drawing">
            <a:extLst>
              <a:ext uri="{FF2B5EF4-FFF2-40B4-BE49-F238E27FC236}">
                <a16:creationId xmlns:a16="http://schemas.microsoft.com/office/drawing/2014/main" id="{8DB2E9EA-2A61-4007-81C7-E6D31A5E5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06" y="632102"/>
            <a:ext cx="5338194" cy="36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9E447F-4EA1-4B8F-BD8C-A21F2763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5" y="4317605"/>
            <a:ext cx="8318644" cy="24937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518E17-AA6F-4B1F-94AF-E36799702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2903" y="4464648"/>
            <a:ext cx="2254833" cy="21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63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A5DFC3-3378-4DCF-B9CB-35BD49235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35" y="0"/>
            <a:ext cx="10721130" cy="26226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A64928-7AE3-43CD-A771-B750ABCC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64" y="2726422"/>
            <a:ext cx="6846872" cy="41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9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49C0D-6AE3-42C9-BE78-9367B2720BE3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5159229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/>
              <a:t>14.4.6 Xception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7532C5-68E3-460C-8C8F-394682B91E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46" y="61419"/>
            <a:ext cx="5341188" cy="289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20643-28A0-4FCE-A082-71E30530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728" y="3072869"/>
            <a:ext cx="4912824" cy="35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1F9096-E6EF-4B48-9456-B0A9D2A37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1" y="3481234"/>
            <a:ext cx="5611274" cy="31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FAAF29-AE39-490F-ACB2-261EE6665601}"/>
              </a:ext>
            </a:extLst>
          </p:cNvPr>
          <p:cNvSpPr txBox="1"/>
          <p:nvPr/>
        </p:nvSpPr>
        <p:spPr>
          <a:xfrm>
            <a:off x="-8391" y="828480"/>
            <a:ext cx="65434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b="1" dirty="0" err="1">
                <a:effectLst/>
                <a:latin typeface="+mn-ea"/>
                <a:cs typeface="Times New Roman" panose="02020603050405020304" pitchFamily="18" charset="0"/>
              </a:rPr>
              <a:t>깊이별</a:t>
            </a:r>
            <a:r>
              <a:rPr lang="ko-KR" altLang="ko-KR" sz="1800" b="1" dirty="0">
                <a:effectLst/>
                <a:latin typeface="+mn-ea"/>
                <a:cs typeface="Times New Roman" panose="02020603050405020304" pitchFamily="18" charset="0"/>
              </a:rPr>
              <a:t> 분리 </a:t>
            </a:r>
            <a:r>
              <a:rPr lang="ko-KR" altLang="ko-KR" sz="1800" b="1" dirty="0" err="1">
                <a:effectLst/>
                <a:latin typeface="+mn-ea"/>
                <a:cs typeface="Times New Roman" panose="02020603050405020304" pitchFamily="18" charset="0"/>
              </a:rPr>
              <a:t>합성곱</a:t>
            </a:r>
            <a:r>
              <a:rPr lang="ko-KR" altLang="ko-KR" sz="1800" b="1" dirty="0">
                <a:effectLst/>
                <a:latin typeface="+mn-ea"/>
                <a:cs typeface="Times New Roman" panose="02020603050405020304" pitchFamily="18" charset="0"/>
              </a:rPr>
              <a:t> 층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두 개의 부분으로 구성된다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+mn-ea"/>
            </a:endParaRPr>
          </a:p>
          <a:p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첫번째 부분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하나의 공간 필터를 각 입력 특성 </a:t>
            </a:r>
            <a:r>
              <a:rPr lang="ko-KR" altLang="en-US" b="1" dirty="0" err="1">
                <a:latin typeface="+mn-ea"/>
                <a:cs typeface="Times New Roman" panose="02020603050405020304" pitchFamily="18" charset="0"/>
              </a:rPr>
              <a:t>맵에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적용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  <a:p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두번째 부분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채널 사이 패턴만 조사한다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. (1 X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 필터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endParaRPr lang="en-US" altLang="ko-KR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4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rawing">
            <a:extLst>
              <a:ext uri="{FF2B5EF4-FFF2-40B4-BE49-F238E27FC236}">
                <a16:creationId xmlns:a16="http://schemas.microsoft.com/office/drawing/2014/main" id="{9BD20BF7-FF34-431E-8181-F42B4660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" y="28585"/>
            <a:ext cx="11007689" cy="68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94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19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24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461B1-279A-4E52-B7EB-671093504AE3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5159229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14.4.6 </a:t>
            </a:r>
            <a:r>
              <a:rPr lang="en-US" altLang="ko-KR" sz="3200" dirty="0" err="1"/>
              <a:t>Xception</a:t>
            </a:r>
            <a:endParaRPr lang="ko-KR" alt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0A53ED-189F-4475-B1F7-B76435367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52" y="3856969"/>
            <a:ext cx="42481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355A202-176B-4501-BE56-00B1A07A2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27" y="632102"/>
            <a:ext cx="4371975" cy="314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882DEB-E308-4573-A8AF-E0EE261C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87" y="235566"/>
            <a:ext cx="4918486" cy="63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1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964136-AE2A-413C-AACB-BC0E93DE9F21}"/>
              </a:ext>
            </a:extLst>
          </p:cNvPr>
          <p:cNvSpPr txBox="1"/>
          <p:nvPr/>
        </p:nvSpPr>
        <p:spPr>
          <a:xfrm>
            <a:off x="0" y="663197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입력채널마다 하나의 공간 필터만 가지기 때문에 입력층과 같이 채널이 너무 적은 층 다음에 사용하는 것을 피해야 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C0AB23D-2DF8-4700-89DC-3A4AD891F8CB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5159229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14.4.6 </a:t>
            </a:r>
            <a:r>
              <a:rPr lang="en-US" altLang="ko-KR" sz="3200" dirty="0" err="1"/>
              <a:t>Xception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7D038A-5545-4119-BF1E-D49B3F4FC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955"/>
            <a:ext cx="7063348" cy="4851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96FEB-3DB5-4ED0-AB0C-406811163711}"/>
              </a:ext>
            </a:extLst>
          </p:cNvPr>
          <p:cNvSpPr txBox="1"/>
          <p:nvPr/>
        </p:nvSpPr>
        <p:spPr>
          <a:xfrm>
            <a:off x="-1" y="1250805"/>
            <a:ext cx="8825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시작 </a:t>
            </a:r>
            <a:r>
              <a:rPr lang="en-US" altLang="ko-KR" dirty="0">
                <a:latin typeface="+mn-ea"/>
              </a:rPr>
              <a:t>: 2</a:t>
            </a:r>
            <a:r>
              <a:rPr lang="ko-KR" altLang="en-US" dirty="0">
                <a:latin typeface="+mn-ea"/>
              </a:rPr>
              <a:t>개의 일반 </a:t>
            </a:r>
            <a:r>
              <a:rPr lang="ko-KR" altLang="en-US" dirty="0" err="1">
                <a:latin typeface="+mn-ea"/>
              </a:rPr>
              <a:t>합성곱</a:t>
            </a:r>
            <a:r>
              <a:rPr lang="ko-KR" altLang="en-US" dirty="0">
                <a:latin typeface="+mn-ea"/>
              </a:rPr>
              <a:t> 층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나머지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분리 </a:t>
            </a:r>
            <a:r>
              <a:rPr lang="ko-KR" altLang="en-US" dirty="0" err="1">
                <a:latin typeface="+mn-ea"/>
              </a:rPr>
              <a:t>합성곱</a:t>
            </a:r>
            <a:r>
              <a:rPr lang="ko-KR" altLang="en-US" dirty="0">
                <a:latin typeface="+mn-ea"/>
              </a:rPr>
              <a:t> 층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최대 </a:t>
            </a:r>
            <a:r>
              <a:rPr lang="ko-KR" altLang="en-US" dirty="0" err="1">
                <a:latin typeface="+mn-ea"/>
              </a:rPr>
              <a:t>풀링층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전형적인 마지막 층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전역 평균 </a:t>
            </a:r>
            <a:r>
              <a:rPr lang="ko-KR" altLang="en-US" dirty="0" err="1">
                <a:latin typeface="+mn-ea"/>
              </a:rPr>
              <a:t>풀링</a:t>
            </a:r>
            <a:r>
              <a:rPr lang="ko-KR" altLang="en-US" dirty="0">
                <a:latin typeface="+mn-ea"/>
              </a:rPr>
              <a:t> 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밀집 출력 층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443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517B44-1D18-4A9B-B733-9FB58FDB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876041"/>
            <a:ext cx="6286500" cy="16163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9D84834-0B04-4C00-AA44-43E29997FBF3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10306050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14.4.7 </a:t>
            </a:r>
            <a:r>
              <a:rPr lang="en-US" altLang="ko-KR" sz="3200" dirty="0" err="1"/>
              <a:t>SENet</a:t>
            </a:r>
            <a:r>
              <a:rPr lang="en-US" altLang="ko-KR" sz="3200" dirty="0"/>
              <a:t> </a:t>
            </a:r>
            <a:r>
              <a:rPr lang="en-US" altLang="ko-KR" sz="2000" dirty="0"/>
              <a:t>squeeze-and-excitation network 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42C5D-DEAA-4156-BD2B-9C9E637061C0}"/>
              </a:ext>
            </a:extLst>
          </p:cNvPr>
          <p:cNvSpPr txBox="1"/>
          <p:nvPr/>
        </p:nvSpPr>
        <p:spPr>
          <a:xfrm>
            <a:off x="0" y="632102"/>
            <a:ext cx="882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SE </a:t>
            </a:r>
            <a:r>
              <a:rPr lang="ko-KR" altLang="en-US" dirty="0">
                <a:latin typeface="+mn-ea"/>
              </a:rPr>
              <a:t>블록이라는 작은 신경망을 추가하여 성능 향상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022D3-02A3-4C45-8AD5-B2B6D8264034}"/>
              </a:ext>
            </a:extLst>
          </p:cNvPr>
          <p:cNvSpPr txBox="1"/>
          <p:nvPr/>
        </p:nvSpPr>
        <p:spPr>
          <a:xfrm>
            <a:off x="9991725" y="141238"/>
            <a:ext cx="211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excitation : </a:t>
            </a:r>
            <a:r>
              <a:rPr lang="ko-KR" altLang="en-US" dirty="0"/>
              <a:t>자극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54821E-1172-4388-891F-867047BA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35" y="3497254"/>
            <a:ext cx="4510216" cy="285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FC663E-406A-460D-A606-220375A4B003}"/>
              </a:ext>
            </a:extLst>
          </p:cNvPr>
          <p:cNvSpPr txBox="1"/>
          <p:nvPr/>
        </p:nvSpPr>
        <p:spPr>
          <a:xfrm>
            <a:off x="6581775" y="6326729"/>
            <a:ext cx="5038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1" u="none" strike="noStrike" baseline="0" dirty="0">
                <a:latin typeface="MinionPro-It"/>
              </a:rPr>
              <a:t>Figure 14-20. SE-Inception Module (left) and SE-</a:t>
            </a:r>
            <a:r>
              <a:rPr lang="en-US" altLang="ko-KR" sz="1400" b="0" i="1" u="none" strike="noStrike" baseline="0" dirty="0" err="1">
                <a:latin typeface="MinionPro-It"/>
              </a:rPr>
              <a:t>ResNet</a:t>
            </a:r>
            <a:r>
              <a:rPr lang="en-US" altLang="ko-KR" sz="1400" b="0" i="1" u="none" strike="noStrike" baseline="0" dirty="0">
                <a:latin typeface="MinionPro-It"/>
              </a:rPr>
              <a:t> Unit (right)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E459E-1EC3-4132-AF0B-1972F5A84EC0}"/>
              </a:ext>
            </a:extLst>
          </p:cNvPr>
          <p:cNvSpPr txBox="1"/>
          <p:nvPr/>
        </p:nvSpPr>
        <p:spPr>
          <a:xfrm>
            <a:off x="-1" y="1126270"/>
            <a:ext cx="8825219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SE </a:t>
            </a:r>
            <a:r>
              <a:rPr lang="ko-KR" altLang="en-US" dirty="0">
                <a:latin typeface="+mn-ea"/>
              </a:rPr>
              <a:t>블록이 추가된 부분의 유닛의 출력을 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깊이 차원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공간패턴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X)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에 초점을 맞추어 </a:t>
            </a:r>
            <a:r>
              <a:rPr lang="ko-KR" altLang="en-US" dirty="0">
                <a:latin typeface="+mn-ea"/>
              </a:rPr>
              <a:t>분석한다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어떤 특성이 일반적으로 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동시에</a:t>
            </a:r>
            <a:r>
              <a:rPr lang="ko-KR" altLang="en-US" dirty="0">
                <a:latin typeface="+mn-ea"/>
              </a:rPr>
              <a:t> 가장 크게 활성화되는지 학습한다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 정보를 사용하여 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특성 </a:t>
            </a:r>
            <a:r>
              <a:rPr lang="ko-KR" altLang="en-US" dirty="0" err="1">
                <a:highlight>
                  <a:srgbClr val="FFFF00"/>
                </a:highlight>
                <a:latin typeface="+mn-ea"/>
              </a:rPr>
              <a:t>맵을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 보정</a:t>
            </a:r>
            <a:r>
              <a:rPr lang="ko-KR" altLang="en-US" dirty="0">
                <a:latin typeface="+mn-ea"/>
              </a:rPr>
              <a:t>한다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D96C0-542B-497A-8300-788FE12813C4}"/>
              </a:ext>
            </a:extLst>
          </p:cNvPr>
          <p:cNvSpPr txBox="1"/>
          <p:nvPr/>
        </p:nvSpPr>
        <p:spPr>
          <a:xfrm>
            <a:off x="0" y="2604387"/>
            <a:ext cx="6922537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ex)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SE</a:t>
            </a:r>
            <a:r>
              <a:rPr lang="ko-KR" altLang="en-US" dirty="0">
                <a:latin typeface="+mn-ea"/>
              </a:rPr>
              <a:t>블록이 그림에서 함께 등장하는 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입을 학습할 수 있다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사진에서 입과 코를 보았다면 눈도 볼 수 있다고 기대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입과 코 특성이 강하게 </a:t>
            </a:r>
            <a:r>
              <a:rPr lang="ko-KR" altLang="en-US" dirty="0" err="1">
                <a:latin typeface="+mn-ea"/>
              </a:rPr>
              <a:t>활성되고</a:t>
            </a:r>
            <a:r>
              <a:rPr lang="ko-KR" altLang="en-US" dirty="0">
                <a:latin typeface="+mn-ea"/>
              </a:rPr>
              <a:t> 눈 특성 </a:t>
            </a:r>
            <a:r>
              <a:rPr lang="ko-KR" altLang="en-US" dirty="0" err="1">
                <a:latin typeface="+mn-ea"/>
              </a:rPr>
              <a:t>맵만</a:t>
            </a:r>
            <a:r>
              <a:rPr lang="ko-KR" altLang="en-US" dirty="0">
                <a:latin typeface="+mn-ea"/>
              </a:rPr>
              <a:t> 크게 활성화되지 않았다면 이 블록이 눈 특성 </a:t>
            </a:r>
            <a:r>
              <a:rPr lang="ko-KR" altLang="en-US" dirty="0" err="1">
                <a:latin typeface="+mn-ea"/>
              </a:rPr>
              <a:t>맵의</a:t>
            </a:r>
            <a:r>
              <a:rPr lang="ko-KR" altLang="en-US" dirty="0">
                <a:latin typeface="+mn-ea"/>
              </a:rPr>
              <a:t> 출력을 높임</a:t>
            </a:r>
            <a:r>
              <a:rPr lang="en-US" altLang="ko-KR" dirty="0">
                <a:latin typeface="+mn-ea"/>
              </a:rPr>
              <a:t>(=</a:t>
            </a:r>
            <a:r>
              <a:rPr lang="ko-KR" altLang="en-US" dirty="0">
                <a:latin typeface="+mn-ea"/>
              </a:rPr>
              <a:t>관련 없는 특성 </a:t>
            </a:r>
            <a:r>
              <a:rPr lang="ko-KR" altLang="en-US" dirty="0" err="1">
                <a:latin typeface="+mn-ea"/>
              </a:rPr>
              <a:t>맵의</a:t>
            </a:r>
            <a:r>
              <a:rPr lang="ko-KR" altLang="en-US" dirty="0">
                <a:latin typeface="+mn-ea"/>
              </a:rPr>
              <a:t> 값을 줄임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1A1D983-DBEB-412F-95BE-2C1A0CBC9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563096"/>
            <a:ext cx="6394028" cy="227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9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CFDB67-C46A-435D-8024-FF94061B322E}"/>
              </a:ext>
            </a:extLst>
          </p:cNvPr>
          <p:cNvSpPr txBox="1"/>
          <p:nvPr/>
        </p:nvSpPr>
        <p:spPr>
          <a:xfrm>
            <a:off x="354434" y="490242"/>
            <a:ext cx="10836479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전역 평균 </a:t>
            </a:r>
            <a:r>
              <a:rPr lang="ko-KR" altLang="en-US" dirty="0" err="1"/>
              <a:t>풀링</a:t>
            </a:r>
            <a:r>
              <a:rPr lang="ko-KR" altLang="en-US" dirty="0"/>
              <a:t> 층</a:t>
            </a:r>
            <a:r>
              <a:rPr lang="en-US" altLang="ko-KR" dirty="0"/>
              <a:t>global average pooling layer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각 특성 </a:t>
            </a:r>
            <a:r>
              <a:rPr lang="ko-KR" altLang="en-US" dirty="0" err="1"/>
              <a:t>맵의</a:t>
            </a:r>
            <a:r>
              <a:rPr lang="ko-KR" altLang="en-US" dirty="0"/>
              <a:t> 평균을 계산한다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입력과 공간 방향 차원이 같은 커널을 사용하는 </a:t>
            </a:r>
            <a:r>
              <a:rPr lang="ko-KR" altLang="en-US" dirty="0" err="1"/>
              <a:t>풀링</a:t>
            </a:r>
            <a:r>
              <a:rPr lang="ko-KR" altLang="en-US" dirty="0"/>
              <a:t> 층과 같다</a:t>
            </a:r>
            <a:r>
              <a:rPr lang="en-US" altLang="ko-KR" dirty="0"/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→ </a:t>
            </a:r>
            <a:r>
              <a:rPr lang="ko-KR" altLang="en-US" dirty="0"/>
              <a:t>각 샘플의 특성 </a:t>
            </a:r>
            <a:r>
              <a:rPr lang="ko-KR" altLang="en-US" dirty="0" err="1"/>
              <a:t>맵마다</a:t>
            </a:r>
            <a:r>
              <a:rPr lang="ko-KR" altLang="en-US" dirty="0"/>
              <a:t> 하나의 숫자를 출력한다는 의미이다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매우 파괴적인 연산이지만</a:t>
            </a:r>
            <a:r>
              <a:rPr lang="en-US" altLang="ko-KR" dirty="0"/>
              <a:t>(</a:t>
            </a:r>
            <a:r>
              <a:rPr lang="ko-KR" altLang="en-US" dirty="0"/>
              <a:t>특성 </a:t>
            </a:r>
            <a:r>
              <a:rPr lang="ko-KR" altLang="en-US" dirty="0" err="1"/>
              <a:t>맵에</a:t>
            </a:r>
            <a:r>
              <a:rPr lang="ko-KR" altLang="en-US" dirty="0"/>
              <a:t> 있는 대부분의 정보를 잃음</a:t>
            </a:r>
            <a:r>
              <a:rPr lang="en-US" altLang="ko-KR" dirty="0"/>
              <a:t>) </a:t>
            </a:r>
            <a:r>
              <a:rPr lang="ko-KR" altLang="en-US" dirty="0"/>
              <a:t>출력층에는 유용할 수 있다</a:t>
            </a:r>
            <a:r>
              <a:rPr lang="en-US" altLang="ko-KR" dirty="0"/>
              <a:t>.</a:t>
            </a:r>
          </a:p>
        </p:txBody>
      </p:sp>
      <p:pic>
        <p:nvPicPr>
          <p:cNvPr id="3" name="Picture 2" descr="global average pooling">
            <a:extLst>
              <a:ext uri="{FF2B5EF4-FFF2-40B4-BE49-F238E27FC236}">
                <a16:creationId xmlns:a16="http://schemas.microsoft.com/office/drawing/2014/main" id="{C64629A2-3073-4327-9F32-3E577E281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286125"/>
            <a:ext cx="4732444" cy="27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xtraction of features from a fashion image using a global average pooling layer.">
            <a:extLst>
              <a:ext uri="{FF2B5EF4-FFF2-40B4-BE49-F238E27FC236}">
                <a16:creationId xmlns:a16="http://schemas.microsoft.com/office/drawing/2014/main" id="{EF35BCFF-3DA3-4D5E-8201-9890A8D98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144216"/>
            <a:ext cx="7143750" cy="261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01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7D80D2-6BFE-453A-9D9E-FA24B49FD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1106262"/>
            <a:ext cx="7658100" cy="196899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C3435A2-DA42-4F82-9811-83DB4DDB6600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10306050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14.4.7 </a:t>
            </a:r>
            <a:r>
              <a:rPr lang="en-US" altLang="ko-KR" sz="3200" dirty="0" err="1"/>
              <a:t>SENet</a:t>
            </a:r>
            <a:r>
              <a:rPr lang="en-US" altLang="ko-KR" sz="3200" dirty="0"/>
              <a:t> </a:t>
            </a:r>
            <a:r>
              <a:rPr lang="en-US" altLang="ko-KR" sz="2000" dirty="0"/>
              <a:t>squeeze-and-excitation network </a:t>
            </a:r>
            <a:endParaRPr lang="ko-KR" altLang="en-US" sz="3200" dirty="0"/>
          </a:p>
        </p:txBody>
      </p:sp>
      <p:pic>
        <p:nvPicPr>
          <p:cNvPr id="5122" name="Picture 2" descr="Imgur">
            <a:hlinkClick r:id="rId3"/>
            <a:extLst>
              <a:ext uri="{FF2B5EF4-FFF2-40B4-BE49-F238E27FC236}">
                <a16:creationId xmlns:a16="http://schemas.microsoft.com/office/drawing/2014/main" id="{76054A63-40F6-4C0A-B5DB-DC4C070D0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6" r="22982"/>
          <a:stretch/>
        </p:blipFill>
        <p:spPr bwMode="auto">
          <a:xfrm>
            <a:off x="7614496" y="2441936"/>
            <a:ext cx="3396404" cy="23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216A44-7928-4747-89C4-842966612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08" y="632102"/>
            <a:ext cx="4042518" cy="3160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8F8EF-9C5D-450F-9097-E8E3A0E99B24}"/>
              </a:ext>
            </a:extLst>
          </p:cNvPr>
          <p:cNvSpPr txBox="1"/>
          <p:nvPr/>
        </p:nvSpPr>
        <p:spPr>
          <a:xfrm>
            <a:off x="3086100" y="632102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이 블록이 눈 특성 </a:t>
            </a:r>
            <a:r>
              <a:rPr lang="ko-KR" altLang="en-US" dirty="0" err="1">
                <a:latin typeface="+mn-ea"/>
              </a:rPr>
              <a:t>맵의</a:t>
            </a:r>
            <a:r>
              <a:rPr lang="ko-KR" altLang="en-US" dirty="0">
                <a:latin typeface="+mn-ea"/>
              </a:rPr>
              <a:t> 출력을 높임</a:t>
            </a:r>
            <a:r>
              <a:rPr lang="en-US" altLang="ko-KR" dirty="0">
                <a:latin typeface="+mn-ea"/>
              </a:rPr>
              <a:t>(=</a:t>
            </a:r>
            <a:r>
              <a:rPr lang="ko-KR" altLang="en-US" dirty="0">
                <a:latin typeface="+mn-ea"/>
              </a:rPr>
              <a:t>관련 없는 특성 </a:t>
            </a:r>
            <a:r>
              <a:rPr lang="ko-KR" altLang="en-US" dirty="0" err="1">
                <a:latin typeface="+mn-ea"/>
              </a:rPr>
              <a:t>맵의</a:t>
            </a:r>
            <a:r>
              <a:rPr lang="ko-KR" altLang="en-US" dirty="0">
                <a:latin typeface="+mn-ea"/>
              </a:rPr>
              <a:t> 값을 줄임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0E29E1A-4982-4111-A30C-CCBBDE6FD1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314825" y="1001434"/>
            <a:ext cx="2733675" cy="24306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1936D5-7822-485D-94B7-0D47670732DC}"/>
              </a:ext>
            </a:extLst>
          </p:cNvPr>
          <p:cNvSpPr txBox="1"/>
          <p:nvPr/>
        </p:nvSpPr>
        <p:spPr>
          <a:xfrm>
            <a:off x="0" y="3880178"/>
            <a:ext cx="7222921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전역 평균 </a:t>
            </a:r>
            <a:r>
              <a:rPr lang="ko-KR" altLang="en-US" dirty="0" err="1">
                <a:latin typeface="+mn-ea"/>
              </a:rPr>
              <a:t>풀링</a:t>
            </a:r>
            <a:r>
              <a:rPr lang="ko-KR" altLang="en-US" dirty="0">
                <a:latin typeface="+mn-ea"/>
              </a:rPr>
              <a:t> 층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각 특성 </a:t>
            </a:r>
            <a:r>
              <a:rPr lang="ko-KR" altLang="en-US" dirty="0" err="1">
                <a:latin typeface="+mn-ea"/>
              </a:rPr>
              <a:t>맵에</a:t>
            </a:r>
            <a:r>
              <a:rPr lang="ko-KR" altLang="en-US" dirty="0">
                <a:latin typeface="+mn-ea"/>
              </a:rPr>
              <a:t> 대한 평균 활성화 값을 계산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다음 층에서 압축이 </a:t>
            </a:r>
            <a:r>
              <a:rPr lang="ko-KR" altLang="en-US" dirty="0" err="1">
                <a:latin typeface="+mn-ea"/>
              </a:rPr>
              <a:t>일어남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일반적으로 </a:t>
            </a:r>
            <a:r>
              <a:rPr lang="en-US" altLang="ko-KR" dirty="0">
                <a:latin typeface="+mn-ea"/>
              </a:rPr>
              <a:t>N/16)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 </a:t>
            </a:r>
            <a:r>
              <a:rPr lang="ko-KR" altLang="en-US" dirty="0" err="1">
                <a:latin typeface="+mn-ea"/>
              </a:rPr>
              <a:t>저차원</a:t>
            </a:r>
            <a:r>
              <a:rPr lang="ko-KR" altLang="en-US" dirty="0">
                <a:latin typeface="+mn-ea"/>
              </a:rPr>
              <a:t> 벡터는 특성 응답의 분포를 표현한다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 병목 층을 통해 </a:t>
            </a:r>
            <a:r>
              <a:rPr lang="en-US" altLang="ko-KR" dirty="0">
                <a:latin typeface="+mn-ea"/>
              </a:rPr>
              <a:t>SE </a:t>
            </a:r>
            <a:r>
              <a:rPr lang="ko-KR" altLang="en-US" dirty="0">
                <a:latin typeface="+mn-ea"/>
              </a:rPr>
              <a:t>블록이 특성 조합에 대한 일반적인 표현을 학습한다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77106C-E332-428B-B82A-510A477E1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194" y="4737368"/>
            <a:ext cx="5159230" cy="1835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E40A0D-B11C-4876-A5EA-6AFC14DD6094}"/>
              </a:ext>
            </a:extLst>
          </p:cNvPr>
          <p:cNvSpPr txBox="1"/>
          <p:nvPr/>
        </p:nvSpPr>
        <p:spPr>
          <a:xfrm>
            <a:off x="0" y="5821771"/>
            <a:ext cx="9714453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마지막으로 출력층은 이 </a:t>
            </a:r>
            <a:r>
              <a:rPr lang="ko-KR" altLang="en-US" dirty="0" err="1"/>
              <a:t>임베딩을</a:t>
            </a:r>
            <a:r>
              <a:rPr lang="ko-KR" altLang="en-US" dirty="0"/>
              <a:t> 받아 특성 </a:t>
            </a:r>
            <a:r>
              <a:rPr lang="ko-KR" altLang="en-US" dirty="0" err="1"/>
              <a:t>맵마다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하나의 숫자를 담은 보정된 벡터를 출력하고 </a:t>
            </a:r>
            <a:r>
              <a:rPr lang="ko-KR" altLang="en-US" dirty="0" err="1"/>
              <a:t>특성맵과</a:t>
            </a:r>
            <a:r>
              <a:rPr lang="ko-KR" altLang="en-US" dirty="0"/>
              <a:t> 곱해 관련 없는 </a:t>
            </a:r>
            <a:r>
              <a:rPr lang="ko-KR" altLang="en-US" dirty="0" err="1"/>
              <a:t>특성값을</a:t>
            </a:r>
            <a:r>
              <a:rPr lang="ko-KR" altLang="en-US" dirty="0"/>
              <a:t> 낮춘다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4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9D4E30-B562-46CC-A4D0-C4F50846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6" y="310795"/>
            <a:ext cx="6887361" cy="3628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C5D7B-4177-40CC-B15C-68E303E57722}"/>
              </a:ext>
            </a:extLst>
          </p:cNvPr>
          <p:cNvSpPr txBox="1"/>
          <p:nvPr/>
        </p:nvSpPr>
        <p:spPr>
          <a:xfrm>
            <a:off x="381000" y="417551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+mn-ea"/>
              </a:rPr>
              <a:t>IoU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(intersection over union)</a:t>
            </a:r>
          </a:p>
          <a:p>
            <a:r>
              <a:rPr lang="en-US" altLang="ko-KR" dirty="0">
                <a:latin typeface="+mn-ea"/>
              </a:rPr>
              <a:t>= Intersection / Union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8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F334A-B5CF-4A23-9282-0CD971C650DF}"/>
              </a:ext>
            </a:extLst>
          </p:cNvPr>
          <p:cNvSpPr txBox="1">
            <a:spLocks/>
          </p:cNvSpPr>
          <p:nvPr/>
        </p:nvSpPr>
        <p:spPr>
          <a:xfrm>
            <a:off x="0" y="19706"/>
            <a:ext cx="10306050" cy="61239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/>
              <a:t>14.9 </a:t>
            </a:r>
            <a:r>
              <a:rPr lang="ko-KR" altLang="en-US" sz="3200" dirty="0"/>
              <a:t>객체 탐지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DBC4DB-6CA6-4AC6-9240-5F63F915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9" y="1436816"/>
            <a:ext cx="4300593" cy="3082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D5387D-488A-42B4-9BAB-76D759F7B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72" b="46281"/>
          <a:stretch/>
        </p:blipFill>
        <p:spPr>
          <a:xfrm>
            <a:off x="5289034" y="1558736"/>
            <a:ext cx="1613932" cy="16561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0B987E-557D-4AE4-A345-1B66ED994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6" r="50156" b="46281"/>
          <a:stretch/>
        </p:blipFill>
        <p:spPr>
          <a:xfrm>
            <a:off x="7218601" y="1558735"/>
            <a:ext cx="1613932" cy="1656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40A68-D8ED-41ED-95DE-FE56FF8C9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20" r="25252" b="46003"/>
          <a:stretch/>
        </p:blipFill>
        <p:spPr>
          <a:xfrm>
            <a:off x="9148168" y="1558735"/>
            <a:ext cx="1613932" cy="166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C923EE-5A63-4BE4-B724-71554DE28448}"/>
              </a:ext>
            </a:extLst>
          </p:cNvPr>
          <p:cNvSpPr txBox="1"/>
          <p:nvPr/>
        </p:nvSpPr>
        <p:spPr>
          <a:xfrm>
            <a:off x="198859" y="726086"/>
            <a:ext cx="6174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과거의 방법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41993-9731-4B36-81CC-1EAE82A62BC7}"/>
              </a:ext>
            </a:extLst>
          </p:cNvPr>
          <p:cNvSpPr txBox="1"/>
          <p:nvPr/>
        </p:nvSpPr>
        <p:spPr>
          <a:xfrm>
            <a:off x="5289034" y="3603938"/>
            <a:ext cx="6174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이미지를 </a:t>
            </a:r>
            <a:r>
              <a:rPr lang="en-US" altLang="ko-KR" dirty="0">
                <a:latin typeface="+mn-ea"/>
              </a:rPr>
              <a:t>6 X 8 </a:t>
            </a:r>
            <a:r>
              <a:rPr lang="ko-KR" altLang="en-US" dirty="0">
                <a:latin typeface="+mn-ea"/>
              </a:rPr>
              <a:t>격자로 나누고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 X 3 </a:t>
            </a:r>
            <a:r>
              <a:rPr lang="ko-KR" altLang="en-US" dirty="0">
                <a:latin typeface="+mn-ea"/>
              </a:rPr>
              <a:t>영역을 </a:t>
            </a:r>
            <a:r>
              <a:rPr lang="ko-KR" altLang="en-US" dirty="0" err="1">
                <a:latin typeface="+mn-ea"/>
              </a:rPr>
              <a:t>지나감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끝나면 </a:t>
            </a:r>
            <a:r>
              <a:rPr lang="en-US" altLang="ko-KR" dirty="0">
                <a:latin typeface="+mn-ea"/>
              </a:rPr>
              <a:t>4 X 4 </a:t>
            </a:r>
            <a:r>
              <a:rPr lang="ko-KR" altLang="en-US" dirty="0">
                <a:latin typeface="+mn-ea"/>
              </a:rPr>
              <a:t>영역도 슬라이딩 할 수 있음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FB73A-EFE2-4206-A1B2-6007E8036E3B}"/>
              </a:ext>
            </a:extLst>
          </p:cNvPr>
          <p:cNvSpPr txBox="1"/>
          <p:nvPr/>
        </p:nvSpPr>
        <p:spPr>
          <a:xfrm>
            <a:off x="633145" y="4837599"/>
            <a:ext cx="7973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장점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ko-KR" altLang="en-US" dirty="0">
                <a:latin typeface="+mn-ea"/>
              </a:rPr>
              <a:t>  매우 쉬움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단점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ko-KR" altLang="en-US" dirty="0">
                <a:latin typeface="+mn-ea"/>
              </a:rPr>
              <a:t>  동일한 물체를 여러 번 감지</a:t>
            </a:r>
            <a:endParaRPr lang="en-US" altLang="ko-KR" dirty="0">
              <a:latin typeface="+mn-ea"/>
            </a:endParaRPr>
          </a:p>
          <a:p>
            <a:r>
              <a:rPr lang="ko-KR" altLang="en-US" dirty="0"/>
              <a:t>  불필요한 </a:t>
            </a:r>
            <a:r>
              <a:rPr lang="ko-KR" altLang="en-US" dirty="0" err="1"/>
              <a:t>바운딩</a:t>
            </a:r>
            <a:r>
              <a:rPr lang="ko-KR" altLang="en-US" dirty="0"/>
              <a:t> 박스를 제거하기 위해 사후처리가 필요 </a:t>
            </a:r>
            <a:r>
              <a:rPr lang="en-US" altLang="ko-KR" dirty="0"/>
              <a:t>(</a:t>
            </a:r>
            <a:r>
              <a:rPr lang="ko-KR" altLang="en-US" dirty="0"/>
              <a:t>흔히 </a:t>
            </a:r>
            <a:r>
              <a:rPr lang="en-US" altLang="ko-KR" dirty="0"/>
              <a:t>NMS</a:t>
            </a:r>
            <a:r>
              <a:rPr lang="ko-KR" altLang="en-US" dirty="0"/>
              <a:t>방법을 사용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339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ExtraBold"/>
        <a:ea typeface="나눔스퀘어라운드 ExtraBold"/>
        <a:cs typeface=""/>
      </a:majorFont>
      <a:minorFont>
        <a:latin typeface="나눔스퀘어라운드 ExtraBold"/>
        <a:ea typeface="나눔스퀘어라운드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712</Words>
  <Application>Microsoft Office PowerPoint</Application>
  <PresentationFormat>와이드스크린</PresentationFormat>
  <Paragraphs>82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MinionPro-It</vt:lpstr>
      <vt:lpstr>나눔스퀘어라운드 ExtraBold</vt:lpstr>
      <vt:lpstr>맑은 고딕</vt:lpstr>
      <vt:lpstr>Arial</vt:lpstr>
      <vt:lpstr>Office 테마</vt:lpstr>
      <vt:lpstr>14.4.6 Xception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박우성</dc:creator>
  <cp:lastModifiedBy>박우성</cp:lastModifiedBy>
  <cp:revision>1</cp:revision>
  <dcterms:created xsi:type="dcterms:W3CDTF">2021-05-21T17:17:51Z</dcterms:created>
  <dcterms:modified xsi:type="dcterms:W3CDTF">2021-05-22T12:56:58Z</dcterms:modified>
</cp:coreProperties>
</file>